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9" r:id="rId4"/>
    <p:sldMasterId id="2147483691" r:id="rId5"/>
    <p:sldMasterId id="2147483703" r:id="rId6"/>
  </p:sldMasterIdLst>
  <p:notesMasterIdLst>
    <p:notesMasterId r:id="rId22"/>
  </p:notesMasterIdLst>
  <p:sldIdLst>
    <p:sldId id="256" r:id="rId7"/>
    <p:sldId id="307" r:id="rId8"/>
    <p:sldId id="289" r:id="rId9"/>
    <p:sldId id="305" r:id="rId10"/>
    <p:sldId id="299" r:id="rId11"/>
    <p:sldId id="297" r:id="rId12"/>
    <p:sldId id="298" r:id="rId13"/>
    <p:sldId id="268" r:id="rId14"/>
    <p:sldId id="288" r:id="rId15"/>
    <p:sldId id="294" r:id="rId16"/>
    <p:sldId id="300" r:id="rId17"/>
    <p:sldId id="296" r:id="rId18"/>
    <p:sldId id="292" r:id="rId19"/>
    <p:sldId id="303" r:id="rId20"/>
    <p:sldId id="301" r:id="rId2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a Meischke" initials="LM" lastIdx="17" clrIdx="0">
    <p:extLst>
      <p:ext uri="{19B8F6BF-5375-455C-9EA6-DF929625EA0E}">
        <p15:presenceInfo xmlns:p15="http://schemas.microsoft.com/office/powerpoint/2012/main" userId="S-1-5-21-3364389053-3888949173-661267061-4554" providerId="AD"/>
      </p:ext>
    </p:extLst>
  </p:cmAuthor>
  <p:cmAuthor id="2" name="Sheila Baillie" initials="SB" lastIdx="1" clrIdx="1">
    <p:extLst>
      <p:ext uri="{19B8F6BF-5375-455C-9EA6-DF929625EA0E}">
        <p15:presenceInfo xmlns:p15="http://schemas.microsoft.com/office/powerpoint/2012/main" userId="S-1-5-21-3364389053-3888949173-661267061-549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A18217-84F6-F859-820C-243C4FBB0D13}" v="1" dt="2024-08-22T15:01:29.6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 Leavy" userId="S::kl212@st-andrews.ac.uk::2daee605-2278-4231-8282-7b364247cf60" providerId="AD" clId="Web-{FC5E3FDF-67B3-02A7-A207-0764AED80FC8}"/>
    <pc:docChg chg="modSld">
      <pc:chgData name="Kate Leavy" userId="S::kl212@st-andrews.ac.uk::2daee605-2278-4231-8282-7b364247cf60" providerId="AD" clId="Web-{FC5E3FDF-67B3-02A7-A207-0764AED80FC8}" dt="2024-08-22T15:07:36.715" v="14"/>
      <pc:docMkLst>
        <pc:docMk/>
      </pc:docMkLst>
      <pc:sldChg chg="modNotes">
        <pc:chgData name="Kate Leavy" userId="S::kl212@st-andrews.ac.uk::2daee605-2278-4231-8282-7b364247cf60" providerId="AD" clId="Web-{FC5E3FDF-67B3-02A7-A207-0764AED80FC8}" dt="2024-08-22T15:06:52.605" v="0"/>
        <pc:sldMkLst>
          <pc:docMk/>
          <pc:sldMk cId="663775915" sldId="256"/>
        </pc:sldMkLst>
      </pc:sldChg>
      <pc:sldChg chg="modNotes">
        <pc:chgData name="Kate Leavy" userId="S::kl212@st-andrews.ac.uk::2daee605-2278-4231-8282-7b364247cf60" providerId="AD" clId="Web-{FC5E3FDF-67B3-02A7-A207-0764AED80FC8}" dt="2024-08-22T15:07:11.152" v="7"/>
        <pc:sldMkLst>
          <pc:docMk/>
          <pc:sldMk cId="1202670686" sldId="268"/>
        </pc:sldMkLst>
      </pc:sldChg>
      <pc:sldChg chg="modNotes">
        <pc:chgData name="Kate Leavy" userId="S::kl212@st-andrews.ac.uk::2daee605-2278-4231-8282-7b364247cf60" providerId="AD" clId="Web-{FC5E3FDF-67B3-02A7-A207-0764AED80FC8}" dt="2024-08-22T15:07:17.293" v="9"/>
        <pc:sldMkLst>
          <pc:docMk/>
          <pc:sldMk cId="2638250722" sldId="288"/>
        </pc:sldMkLst>
      </pc:sldChg>
      <pc:sldChg chg="modNotes">
        <pc:chgData name="Kate Leavy" userId="S::kl212@st-andrews.ac.uk::2daee605-2278-4231-8282-7b364247cf60" providerId="AD" clId="Web-{FC5E3FDF-67B3-02A7-A207-0764AED80FC8}" dt="2024-08-22T15:06:57.918" v="2"/>
        <pc:sldMkLst>
          <pc:docMk/>
          <pc:sldMk cId="1848608788" sldId="289"/>
        </pc:sldMkLst>
      </pc:sldChg>
      <pc:sldChg chg="modNotes">
        <pc:chgData name="Kate Leavy" userId="S::kl212@st-andrews.ac.uk::2daee605-2278-4231-8282-7b364247cf60" providerId="AD" clId="Web-{FC5E3FDF-67B3-02A7-A207-0764AED80FC8}" dt="2024-08-22T15:07:30.278" v="13"/>
        <pc:sldMkLst>
          <pc:docMk/>
          <pc:sldMk cId="2754844146" sldId="292"/>
        </pc:sldMkLst>
      </pc:sldChg>
      <pc:sldChg chg="modNotes">
        <pc:chgData name="Kate Leavy" userId="S::kl212@st-andrews.ac.uk::2daee605-2278-4231-8282-7b364247cf60" providerId="AD" clId="Web-{FC5E3FDF-67B3-02A7-A207-0764AED80FC8}" dt="2024-08-22T15:07:23.293" v="10"/>
        <pc:sldMkLst>
          <pc:docMk/>
          <pc:sldMk cId="1153931317" sldId="294"/>
        </pc:sldMkLst>
      </pc:sldChg>
      <pc:sldChg chg="modNotes">
        <pc:chgData name="Kate Leavy" userId="S::kl212@st-andrews.ac.uk::2daee605-2278-4231-8282-7b364247cf60" providerId="AD" clId="Web-{FC5E3FDF-67B3-02A7-A207-0764AED80FC8}" dt="2024-08-22T15:07:28.028" v="12"/>
        <pc:sldMkLst>
          <pc:docMk/>
          <pc:sldMk cId="1402162394" sldId="296"/>
        </pc:sldMkLst>
      </pc:sldChg>
      <pc:sldChg chg="modNotes">
        <pc:chgData name="Kate Leavy" userId="S::kl212@st-andrews.ac.uk::2daee605-2278-4231-8282-7b364247cf60" providerId="AD" clId="Web-{FC5E3FDF-67B3-02A7-A207-0764AED80FC8}" dt="2024-08-22T15:07:03.230" v="5"/>
        <pc:sldMkLst>
          <pc:docMk/>
          <pc:sldMk cId="4068854257" sldId="297"/>
        </pc:sldMkLst>
      </pc:sldChg>
      <pc:sldChg chg="modNotes">
        <pc:chgData name="Kate Leavy" userId="S::kl212@st-andrews.ac.uk::2daee605-2278-4231-8282-7b364247cf60" providerId="AD" clId="Web-{FC5E3FDF-67B3-02A7-A207-0764AED80FC8}" dt="2024-08-22T15:07:09.183" v="6"/>
        <pc:sldMkLst>
          <pc:docMk/>
          <pc:sldMk cId="846714912" sldId="298"/>
        </pc:sldMkLst>
      </pc:sldChg>
      <pc:sldChg chg="modNotes">
        <pc:chgData name="Kate Leavy" userId="S::kl212@st-andrews.ac.uk::2daee605-2278-4231-8282-7b364247cf60" providerId="AD" clId="Web-{FC5E3FDF-67B3-02A7-A207-0764AED80FC8}" dt="2024-08-22T15:07:02.371" v="4"/>
        <pc:sldMkLst>
          <pc:docMk/>
          <pc:sldMk cId="4187989195" sldId="299"/>
        </pc:sldMkLst>
      </pc:sldChg>
      <pc:sldChg chg="modNotes">
        <pc:chgData name="Kate Leavy" userId="S::kl212@st-andrews.ac.uk::2daee605-2278-4231-8282-7b364247cf60" providerId="AD" clId="Web-{FC5E3FDF-67B3-02A7-A207-0764AED80FC8}" dt="2024-08-22T15:07:25.762" v="11"/>
        <pc:sldMkLst>
          <pc:docMk/>
          <pc:sldMk cId="839289816" sldId="300"/>
        </pc:sldMkLst>
      </pc:sldChg>
      <pc:sldChg chg="modNotes">
        <pc:chgData name="Kate Leavy" userId="S::kl212@st-andrews.ac.uk::2daee605-2278-4231-8282-7b364247cf60" providerId="AD" clId="Web-{FC5E3FDF-67B3-02A7-A207-0764AED80FC8}" dt="2024-08-22T15:07:36.715" v="14"/>
        <pc:sldMkLst>
          <pc:docMk/>
          <pc:sldMk cId="2889753174" sldId="301"/>
        </pc:sldMkLst>
      </pc:sldChg>
      <pc:sldChg chg="modNotes">
        <pc:chgData name="Kate Leavy" userId="S::kl212@st-andrews.ac.uk::2daee605-2278-4231-8282-7b364247cf60" providerId="AD" clId="Web-{FC5E3FDF-67B3-02A7-A207-0764AED80FC8}" dt="2024-08-22T15:06:59.918" v="3"/>
        <pc:sldMkLst>
          <pc:docMk/>
          <pc:sldMk cId="1220859726" sldId="305"/>
        </pc:sldMkLst>
      </pc:sldChg>
      <pc:sldChg chg="modNotes">
        <pc:chgData name="Kate Leavy" userId="S::kl212@st-andrews.ac.uk::2daee605-2278-4231-8282-7b364247cf60" providerId="AD" clId="Web-{FC5E3FDF-67B3-02A7-A207-0764AED80FC8}" dt="2024-08-22T15:06:55.167" v="1"/>
        <pc:sldMkLst>
          <pc:docMk/>
          <pc:sldMk cId="3873750784" sldId="307"/>
        </pc:sldMkLst>
      </pc:sldChg>
    </pc:docChg>
  </pc:docChgLst>
  <pc:docChgLst>
    <pc:chgData name="Stephanie Beaumont" userId="S::sebb1@st-andrews.ac.uk::462a2b1d-c335-4f37-bcfa-e283863cb3b1" providerId="AD" clId="Web-{7A6E77D7-D7A6-C20D-19CD-EFEC62B1FED6}"/>
    <pc:docChg chg="addSld modSld sldOrd">
      <pc:chgData name="Stephanie Beaumont" userId="S::sebb1@st-andrews.ac.uk::462a2b1d-c335-4f37-bcfa-e283863cb3b1" providerId="AD" clId="Web-{7A6E77D7-D7A6-C20D-19CD-EFEC62B1FED6}" dt="2024-07-25T13:31:12.162" v="105"/>
      <pc:docMkLst>
        <pc:docMk/>
      </pc:docMkLst>
      <pc:sldChg chg="modSp">
        <pc:chgData name="Stephanie Beaumont" userId="S::sebb1@st-andrews.ac.uk::462a2b1d-c335-4f37-bcfa-e283863cb3b1" providerId="AD" clId="Web-{7A6E77D7-D7A6-C20D-19CD-EFEC62B1FED6}" dt="2024-07-25T13:30:26.722" v="103" actId="14100"/>
        <pc:sldMkLst>
          <pc:docMk/>
          <pc:sldMk cId="1848608788" sldId="289"/>
        </pc:sldMkLst>
        <pc:spChg chg="mod">
          <ac:chgData name="Stephanie Beaumont" userId="S::sebb1@st-andrews.ac.uk::462a2b1d-c335-4f37-bcfa-e283863cb3b1" providerId="AD" clId="Web-{7A6E77D7-D7A6-C20D-19CD-EFEC62B1FED6}" dt="2024-07-25T13:30:26.722" v="103" actId="14100"/>
          <ac:spMkLst>
            <pc:docMk/>
            <pc:sldMk cId="1848608788" sldId="289"/>
            <ac:spMk id="3" creationId="{0DD889EB-8924-4E33-85DD-A12A744DD697}"/>
          </ac:spMkLst>
        </pc:spChg>
      </pc:sldChg>
      <pc:sldChg chg="delSp modSp">
        <pc:chgData name="Stephanie Beaumont" userId="S::sebb1@st-andrews.ac.uk::462a2b1d-c335-4f37-bcfa-e283863cb3b1" providerId="AD" clId="Web-{7A6E77D7-D7A6-C20D-19CD-EFEC62B1FED6}" dt="2024-07-25T13:30:13.783" v="101"/>
        <pc:sldMkLst>
          <pc:docMk/>
          <pc:sldMk cId="3873750784" sldId="307"/>
        </pc:sldMkLst>
        <pc:spChg chg="mod">
          <ac:chgData name="Stephanie Beaumont" userId="S::sebb1@st-andrews.ac.uk::462a2b1d-c335-4f37-bcfa-e283863cb3b1" providerId="AD" clId="Web-{7A6E77D7-D7A6-C20D-19CD-EFEC62B1FED6}" dt="2024-07-25T13:30:13.783" v="101"/>
          <ac:spMkLst>
            <pc:docMk/>
            <pc:sldMk cId="3873750784" sldId="307"/>
            <ac:spMk id="11" creationId="{6AEC6945-E795-4F14-B43D-419C92C39AB9}"/>
          </ac:spMkLst>
        </pc:spChg>
        <pc:picChg chg="mod">
          <ac:chgData name="Stephanie Beaumont" userId="S::sebb1@st-andrews.ac.uk::462a2b1d-c335-4f37-bcfa-e283863cb3b1" providerId="AD" clId="Web-{7A6E77D7-D7A6-C20D-19CD-EFEC62B1FED6}" dt="2024-07-25T13:26:02.906" v="1" actId="1076"/>
          <ac:picMkLst>
            <pc:docMk/>
            <pc:sldMk cId="3873750784" sldId="307"/>
            <ac:picMk id="2" creationId="{088E4D0E-0D2E-3AFB-88C0-52602D53CDBC}"/>
          </ac:picMkLst>
        </pc:picChg>
        <pc:picChg chg="del">
          <ac:chgData name="Stephanie Beaumont" userId="S::sebb1@st-andrews.ac.uk::462a2b1d-c335-4f37-bcfa-e283863cb3b1" providerId="AD" clId="Web-{7A6E77D7-D7A6-C20D-19CD-EFEC62B1FED6}" dt="2024-07-25T13:26:58.144" v="97"/>
          <ac:picMkLst>
            <pc:docMk/>
            <pc:sldMk cId="3873750784" sldId="307"/>
            <ac:picMk id="7" creationId="{B64822FD-0BA8-4598-AF93-3C9DBCE2E785}"/>
          </ac:picMkLst>
        </pc:picChg>
        <pc:picChg chg="mod">
          <ac:chgData name="Stephanie Beaumont" userId="S::sebb1@st-andrews.ac.uk::462a2b1d-c335-4f37-bcfa-e283863cb3b1" providerId="AD" clId="Web-{7A6E77D7-D7A6-C20D-19CD-EFEC62B1FED6}" dt="2024-07-25T13:27:02.207" v="98" actId="1076"/>
          <ac:picMkLst>
            <pc:docMk/>
            <pc:sldMk cId="3873750784" sldId="307"/>
            <ac:picMk id="8" creationId="{2B04D755-0A8B-4075-B0DC-5E1FE8E72A2A}"/>
          </ac:picMkLst>
        </pc:picChg>
        <pc:picChg chg="mod">
          <ac:chgData name="Stephanie Beaumont" userId="S::sebb1@st-andrews.ac.uk::462a2b1d-c335-4f37-bcfa-e283863cb3b1" providerId="AD" clId="Web-{7A6E77D7-D7A6-C20D-19CD-EFEC62B1FED6}" dt="2024-07-25T13:27:04.707" v="99" actId="1076"/>
          <ac:picMkLst>
            <pc:docMk/>
            <pc:sldMk cId="3873750784" sldId="307"/>
            <ac:picMk id="9" creationId="{26E3EEAD-FC6F-466D-A7DE-8421FCB07596}"/>
          </ac:picMkLst>
        </pc:picChg>
        <pc:picChg chg="del">
          <ac:chgData name="Stephanie Beaumont" userId="S::sebb1@st-andrews.ac.uk::462a2b1d-c335-4f37-bcfa-e283863cb3b1" providerId="AD" clId="Web-{7A6E77D7-D7A6-C20D-19CD-EFEC62B1FED6}" dt="2024-07-25T13:25:54.515" v="0"/>
          <ac:picMkLst>
            <pc:docMk/>
            <pc:sldMk cId="3873750784" sldId="307"/>
            <ac:picMk id="13" creationId="{9DC8C3D8-AB4C-413E-8DE0-18EF0BC60C3F}"/>
          </ac:picMkLst>
        </pc:picChg>
      </pc:sldChg>
      <pc:sldChg chg="new ord">
        <pc:chgData name="Stephanie Beaumont" userId="S::sebb1@st-andrews.ac.uk::462a2b1d-c335-4f37-bcfa-e283863cb3b1" providerId="AD" clId="Web-{7A6E77D7-D7A6-C20D-19CD-EFEC62B1FED6}" dt="2024-07-25T13:31:12.162" v="105"/>
        <pc:sldMkLst>
          <pc:docMk/>
          <pc:sldMk cId="1612358618" sldId="308"/>
        </pc:sldMkLst>
      </pc:sldChg>
    </pc:docChg>
  </pc:docChgLst>
  <pc:docChgLst>
    <pc:chgData name="Kate Leavy" userId="S::kl212@st-andrews.ac.uk::2daee605-2278-4231-8282-7b364247cf60" providerId="AD" clId="Web-{48A18217-84F6-F859-820C-243C4FBB0D13}"/>
    <pc:docChg chg="modSld">
      <pc:chgData name="Kate Leavy" userId="S::kl212@st-andrews.ac.uk::2daee605-2278-4231-8282-7b364247cf60" providerId="AD" clId="Web-{48A18217-84F6-F859-820C-243C4FBB0D13}" dt="2024-08-22T15:01:24.765" v="7"/>
      <pc:docMkLst>
        <pc:docMk/>
      </pc:docMkLst>
      <pc:sldChg chg="modNotes">
        <pc:chgData name="Kate Leavy" userId="S::kl212@st-andrews.ac.uk::2daee605-2278-4231-8282-7b364247cf60" providerId="AD" clId="Web-{48A18217-84F6-F859-820C-243C4FBB0D13}" dt="2024-08-22T15:01:24.765" v="7"/>
        <pc:sldMkLst>
          <pc:docMk/>
          <pc:sldMk cId="1202670686" sldId="268"/>
        </pc:sldMkLst>
      </pc:sldChg>
    </pc:docChg>
  </pc:docChgLst>
  <pc:docChgLst>
    <pc:chgData name="Stephanie Beaumont" userId="S::sebb1@st-andrews.ac.uk::462a2b1d-c335-4f37-bcfa-e283863cb3b1" providerId="AD" clId="Web-{1F7DBE22-B184-E1EF-052C-1FBE1C3A4771}"/>
    <pc:docChg chg="modSld">
      <pc:chgData name="Stephanie Beaumont" userId="S::sebb1@st-andrews.ac.uk::462a2b1d-c335-4f37-bcfa-e283863cb3b1" providerId="AD" clId="Web-{1F7DBE22-B184-E1EF-052C-1FBE1C3A4771}" dt="2024-08-02T10:11:09.572" v="4" actId="1076"/>
      <pc:docMkLst>
        <pc:docMk/>
      </pc:docMkLst>
      <pc:sldChg chg="addSp modSp">
        <pc:chgData name="Stephanie Beaumont" userId="S::sebb1@st-andrews.ac.uk::462a2b1d-c335-4f37-bcfa-e283863cb3b1" providerId="AD" clId="Web-{1F7DBE22-B184-E1EF-052C-1FBE1C3A4771}" dt="2024-08-02T10:11:09.572" v="4" actId="1076"/>
        <pc:sldMkLst>
          <pc:docMk/>
          <pc:sldMk cId="3873750784" sldId="307"/>
        </pc:sldMkLst>
        <pc:picChg chg="mod">
          <ac:chgData name="Stephanie Beaumont" userId="S::sebb1@st-andrews.ac.uk::462a2b1d-c335-4f37-bcfa-e283863cb3b1" providerId="AD" clId="Web-{1F7DBE22-B184-E1EF-052C-1FBE1C3A4771}" dt="2024-08-02T10:11:09.572" v="4" actId="1076"/>
          <ac:picMkLst>
            <pc:docMk/>
            <pc:sldMk cId="3873750784" sldId="307"/>
            <ac:picMk id="7" creationId="{0BA533DA-AAD2-B5BA-3D28-FBBD7D4AEBB1}"/>
          </ac:picMkLst>
        </pc:picChg>
        <pc:picChg chg="add mod">
          <ac:chgData name="Stephanie Beaumont" userId="S::sebb1@st-andrews.ac.uk::462a2b1d-c335-4f37-bcfa-e283863cb3b1" providerId="AD" clId="Web-{1F7DBE22-B184-E1EF-052C-1FBE1C3A4771}" dt="2024-08-02T10:11:05.853" v="3" actId="14100"/>
          <ac:picMkLst>
            <pc:docMk/>
            <pc:sldMk cId="3873750784" sldId="307"/>
            <ac:picMk id="14" creationId="{27BF78CB-87AD-C93D-E73C-E3DD6D0A7625}"/>
          </ac:picMkLst>
        </pc:picChg>
      </pc:sldChg>
    </pc:docChg>
  </pc:docChgLst>
  <pc:docChgLst>
    <pc:chgData name="Stephanie Beaumont" userId="S::sebb1@st-andrews.ac.uk::462a2b1d-c335-4f37-bcfa-e283863cb3b1" providerId="AD" clId="Web-{AE897EBE-30A1-C2EE-49FB-B1F1183C4C32}"/>
    <pc:docChg chg="modSld">
      <pc:chgData name="Stephanie Beaumont" userId="S::sebb1@st-andrews.ac.uk::462a2b1d-c335-4f37-bcfa-e283863cb3b1" providerId="AD" clId="Web-{AE897EBE-30A1-C2EE-49FB-B1F1183C4C32}" dt="2024-08-05T11:05:32.351" v="25" actId="20577"/>
      <pc:docMkLst>
        <pc:docMk/>
      </pc:docMkLst>
      <pc:sldChg chg="modSp">
        <pc:chgData name="Stephanie Beaumont" userId="S::sebb1@st-andrews.ac.uk::462a2b1d-c335-4f37-bcfa-e283863cb3b1" providerId="AD" clId="Web-{AE897EBE-30A1-C2EE-49FB-B1F1183C4C32}" dt="2024-08-05T11:05:32.351" v="25" actId="20577"/>
        <pc:sldMkLst>
          <pc:docMk/>
          <pc:sldMk cId="4187989195" sldId="299"/>
        </pc:sldMkLst>
        <pc:spChg chg="mod">
          <ac:chgData name="Stephanie Beaumont" userId="S::sebb1@st-andrews.ac.uk::462a2b1d-c335-4f37-bcfa-e283863cb3b1" providerId="AD" clId="Web-{AE897EBE-30A1-C2EE-49FB-B1F1183C4C32}" dt="2024-08-05T11:05:32.351" v="25" actId="20577"/>
          <ac:spMkLst>
            <pc:docMk/>
            <pc:sldMk cId="4187989195" sldId="299"/>
            <ac:spMk id="3" creationId="{D12B8763-7CB1-463A-8D7B-1D169891EB9F}"/>
          </ac:spMkLst>
        </pc:spChg>
      </pc:sldChg>
      <pc:sldChg chg="modSp modNotes">
        <pc:chgData name="Stephanie Beaumont" userId="S::sebb1@st-andrews.ac.uk::462a2b1d-c335-4f37-bcfa-e283863cb3b1" providerId="AD" clId="Web-{AE897EBE-30A1-C2EE-49FB-B1F1183C4C32}" dt="2024-08-05T09:32:15.188" v="17"/>
        <pc:sldMkLst>
          <pc:docMk/>
          <pc:sldMk cId="839289816" sldId="300"/>
        </pc:sldMkLst>
        <pc:spChg chg="mod">
          <ac:chgData name="Stephanie Beaumont" userId="S::sebb1@st-andrews.ac.uk::462a2b1d-c335-4f37-bcfa-e283863cb3b1" providerId="AD" clId="Web-{AE897EBE-30A1-C2EE-49FB-B1F1183C4C32}" dt="2024-08-05T09:31:08.359" v="1" actId="20577"/>
          <ac:spMkLst>
            <pc:docMk/>
            <pc:sldMk cId="839289816" sldId="300"/>
            <ac:spMk id="6" creationId="{C1E424C6-D876-44D4-B8C1-90569EACC337}"/>
          </ac:spMkLst>
        </pc:spChg>
      </pc:sldChg>
    </pc:docChg>
  </pc:docChgLst>
  <pc:docChgLst>
    <pc:chgData name="Stephanie Beaumont" userId="S::sebb1@st-andrews.ac.uk::462a2b1d-c335-4f37-bcfa-e283863cb3b1" providerId="AD" clId="Web-{D79EF1D1-CD83-14D0-436B-8376270CF186}"/>
    <pc:docChg chg="delSld modSld">
      <pc:chgData name="Stephanie Beaumont" userId="S::sebb1@st-andrews.ac.uk::462a2b1d-c335-4f37-bcfa-e283863cb3b1" providerId="AD" clId="Web-{D79EF1D1-CD83-14D0-436B-8376270CF186}" dt="2024-07-26T11:48:20.466" v="255" actId="14100"/>
      <pc:docMkLst>
        <pc:docMk/>
      </pc:docMkLst>
      <pc:sldChg chg="addSp delSp modSp modNotes">
        <pc:chgData name="Stephanie Beaumont" userId="S::sebb1@st-andrews.ac.uk::462a2b1d-c335-4f37-bcfa-e283863cb3b1" providerId="AD" clId="Web-{D79EF1D1-CD83-14D0-436B-8376270CF186}" dt="2024-07-25T15:16:29.558" v="80" actId="1076"/>
        <pc:sldMkLst>
          <pc:docMk/>
          <pc:sldMk cId="1202670686" sldId="268"/>
        </pc:sldMkLst>
        <pc:spChg chg="mod">
          <ac:chgData name="Stephanie Beaumont" userId="S::sebb1@st-andrews.ac.uk::462a2b1d-c335-4f37-bcfa-e283863cb3b1" providerId="AD" clId="Web-{D79EF1D1-CD83-14D0-436B-8376270CF186}" dt="2024-07-25T15:12:36.736" v="66" actId="20577"/>
          <ac:spMkLst>
            <pc:docMk/>
            <pc:sldMk cId="1202670686" sldId="268"/>
            <ac:spMk id="3" creationId="{00000000-0000-0000-0000-000000000000}"/>
          </ac:spMkLst>
        </pc:spChg>
        <pc:picChg chg="add mod">
          <ac:chgData name="Stephanie Beaumont" userId="S::sebb1@st-andrews.ac.uk::462a2b1d-c335-4f37-bcfa-e283863cb3b1" providerId="AD" clId="Web-{D79EF1D1-CD83-14D0-436B-8376270CF186}" dt="2024-07-25T15:16:29.558" v="80" actId="1076"/>
          <ac:picMkLst>
            <pc:docMk/>
            <pc:sldMk cId="1202670686" sldId="268"/>
            <ac:picMk id="4" creationId="{9918426B-4AF4-0064-0A58-9B6A38FD66B7}"/>
          </ac:picMkLst>
        </pc:picChg>
        <pc:picChg chg="del">
          <ac:chgData name="Stephanie Beaumont" userId="S::sebb1@st-andrews.ac.uk::462a2b1d-c335-4f37-bcfa-e283863cb3b1" providerId="AD" clId="Web-{D79EF1D1-CD83-14D0-436B-8376270CF186}" dt="2024-07-25T15:12:37.658" v="67"/>
          <ac:picMkLst>
            <pc:docMk/>
            <pc:sldMk cId="1202670686" sldId="268"/>
            <ac:picMk id="5" creationId="{3E44C359-4C44-E022-3BFC-434AF54CB1D2}"/>
          </ac:picMkLst>
        </pc:picChg>
      </pc:sldChg>
      <pc:sldChg chg="delSp modSp modNotes">
        <pc:chgData name="Stephanie Beaumont" userId="S::sebb1@st-andrews.ac.uk::462a2b1d-c335-4f37-bcfa-e283863cb3b1" providerId="AD" clId="Web-{D79EF1D1-CD83-14D0-436B-8376270CF186}" dt="2024-07-25T15:19:23.940" v="104"/>
        <pc:sldMkLst>
          <pc:docMk/>
          <pc:sldMk cId="2638250722" sldId="288"/>
        </pc:sldMkLst>
        <pc:spChg chg="mod">
          <ac:chgData name="Stephanie Beaumont" userId="S::sebb1@st-andrews.ac.uk::462a2b1d-c335-4f37-bcfa-e283863cb3b1" providerId="AD" clId="Web-{D79EF1D1-CD83-14D0-436B-8376270CF186}" dt="2024-07-25T15:17:02.309" v="83" actId="14100"/>
          <ac:spMkLst>
            <pc:docMk/>
            <pc:sldMk cId="2638250722" sldId="288"/>
            <ac:spMk id="3" creationId="{4333A7C7-1BE5-4F96-8B38-0BB11CDC8994}"/>
          </ac:spMkLst>
        </pc:spChg>
        <pc:spChg chg="del">
          <ac:chgData name="Stephanie Beaumont" userId="S::sebb1@st-andrews.ac.uk::462a2b1d-c335-4f37-bcfa-e283863cb3b1" providerId="AD" clId="Web-{D79EF1D1-CD83-14D0-436B-8376270CF186}" dt="2024-07-25T15:19:23.940" v="104"/>
          <ac:spMkLst>
            <pc:docMk/>
            <pc:sldMk cId="2638250722" sldId="288"/>
            <ac:spMk id="5" creationId="{0A26AF96-48FD-4F9E-AC54-1DF03A4E8533}"/>
          </ac:spMkLst>
        </pc:spChg>
      </pc:sldChg>
      <pc:sldChg chg="delSp">
        <pc:chgData name="Stephanie Beaumont" userId="S::sebb1@st-andrews.ac.uk::462a2b1d-c335-4f37-bcfa-e283863cb3b1" providerId="AD" clId="Web-{D79EF1D1-CD83-14D0-436B-8376270CF186}" dt="2024-07-25T14:32:55.572" v="49"/>
        <pc:sldMkLst>
          <pc:docMk/>
          <pc:sldMk cId="1848608788" sldId="289"/>
        </pc:sldMkLst>
        <pc:spChg chg="del">
          <ac:chgData name="Stephanie Beaumont" userId="S::sebb1@st-andrews.ac.uk::462a2b1d-c335-4f37-bcfa-e283863cb3b1" providerId="AD" clId="Web-{D79EF1D1-CD83-14D0-436B-8376270CF186}" dt="2024-07-25T14:32:55.572" v="49"/>
          <ac:spMkLst>
            <pc:docMk/>
            <pc:sldMk cId="1848608788" sldId="289"/>
            <ac:spMk id="4" creationId="{B59668CF-0AB5-4666-AC45-2B3ADD628660}"/>
          </ac:spMkLst>
        </pc:spChg>
      </pc:sldChg>
      <pc:sldChg chg="modSp">
        <pc:chgData name="Stephanie Beaumont" userId="S::sebb1@st-andrews.ac.uk::462a2b1d-c335-4f37-bcfa-e283863cb3b1" providerId="AD" clId="Web-{D79EF1D1-CD83-14D0-436B-8376270CF186}" dt="2024-07-25T15:32:27.345" v="154" actId="14100"/>
        <pc:sldMkLst>
          <pc:docMk/>
          <pc:sldMk cId="2754844146" sldId="292"/>
        </pc:sldMkLst>
        <pc:spChg chg="mod">
          <ac:chgData name="Stephanie Beaumont" userId="S::sebb1@st-andrews.ac.uk::462a2b1d-c335-4f37-bcfa-e283863cb3b1" providerId="AD" clId="Web-{D79EF1D1-CD83-14D0-436B-8376270CF186}" dt="2024-07-25T15:32:27.345" v="154" actId="14100"/>
          <ac:spMkLst>
            <pc:docMk/>
            <pc:sldMk cId="2754844146" sldId="292"/>
            <ac:spMk id="3" creationId="{BB0445E4-9FEB-4618-8DDC-0414911BB4DE}"/>
          </ac:spMkLst>
        </pc:spChg>
      </pc:sldChg>
      <pc:sldChg chg="delSp modSp modNotes">
        <pc:chgData name="Stephanie Beaumont" userId="S::sebb1@st-andrews.ac.uk::462a2b1d-c335-4f37-bcfa-e283863cb3b1" providerId="AD" clId="Web-{D79EF1D1-CD83-14D0-436B-8376270CF186}" dt="2024-07-25T15:22:15.212" v="145" actId="20577"/>
        <pc:sldMkLst>
          <pc:docMk/>
          <pc:sldMk cId="1153931317" sldId="294"/>
        </pc:sldMkLst>
        <pc:spChg chg="mod">
          <ac:chgData name="Stephanie Beaumont" userId="S::sebb1@st-andrews.ac.uk::462a2b1d-c335-4f37-bcfa-e283863cb3b1" providerId="AD" clId="Web-{D79EF1D1-CD83-14D0-436B-8376270CF186}" dt="2024-07-25T15:22:15.212" v="145" actId="20577"/>
          <ac:spMkLst>
            <pc:docMk/>
            <pc:sldMk cId="1153931317" sldId="294"/>
            <ac:spMk id="3" creationId="{1B376403-6B71-41FF-A3B7-796BFE4B64F8}"/>
          </ac:spMkLst>
        </pc:spChg>
        <pc:spChg chg="del">
          <ac:chgData name="Stephanie Beaumont" userId="S::sebb1@st-andrews.ac.uk::462a2b1d-c335-4f37-bcfa-e283863cb3b1" providerId="AD" clId="Web-{D79EF1D1-CD83-14D0-436B-8376270CF186}" dt="2024-07-25T15:19:35.878" v="107"/>
          <ac:spMkLst>
            <pc:docMk/>
            <pc:sldMk cId="1153931317" sldId="294"/>
            <ac:spMk id="5" creationId="{8C52F3FE-AE1D-460A-9AF9-4E595D973C70}"/>
          </ac:spMkLst>
        </pc:spChg>
      </pc:sldChg>
      <pc:sldChg chg="modSp modNotes">
        <pc:chgData name="Stephanie Beaumont" userId="S::sebb1@st-andrews.ac.uk::462a2b1d-c335-4f37-bcfa-e283863cb3b1" providerId="AD" clId="Web-{D79EF1D1-CD83-14D0-436B-8376270CF186}" dt="2024-07-25T14:46:11.485" v="58"/>
        <pc:sldMkLst>
          <pc:docMk/>
          <pc:sldMk cId="4068854257" sldId="297"/>
        </pc:sldMkLst>
        <pc:spChg chg="mod">
          <ac:chgData name="Stephanie Beaumont" userId="S::sebb1@st-andrews.ac.uk::462a2b1d-c335-4f37-bcfa-e283863cb3b1" providerId="AD" clId="Web-{D79EF1D1-CD83-14D0-436B-8376270CF186}" dt="2024-07-25T14:35:27.529" v="54" actId="14100"/>
          <ac:spMkLst>
            <pc:docMk/>
            <pc:sldMk cId="4068854257" sldId="297"/>
            <ac:spMk id="3" creationId="{406647B6-4433-4DCF-BA99-76D64F14B5FF}"/>
          </ac:spMkLst>
        </pc:spChg>
      </pc:sldChg>
      <pc:sldChg chg="delSp modSp">
        <pc:chgData name="Stephanie Beaumont" userId="S::sebb1@st-andrews.ac.uk::462a2b1d-c335-4f37-bcfa-e283863cb3b1" providerId="AD" clId="Web-{D79EF1D1-CD83-14D0-436B-8376270CF186}" dt="2024-07-25T15:16:43.324" v="81" actId="1076"/>
        <pc:sldMkLst>
          <pc:docMk/>
          <pc:sldMk cId="846714912" sldId="298"/>
        </pc:sldMkLst>
        <pc:spChg chg="mod">
          <ac:chgData name="Stephanie Beaumont" userId="S::sebb1@st-andrews.ac.uk::462a2b1d-c335-4f37-bcfa-e283863cb3b1" providerId="AD" clId="Web-{D79EF1D1-CD83-14D0-436B-8376270CF186}" dt="2024-07-25T14:46:18.860" v="59" actId="14100"/>
          <ac:spMkLst>
            <pc:docMk/>
            <pc:sldMk cId="846714912" sldId="298"/>
            <ac:spMk id="3" creationId="{7FE655B9-7FCF-423C-89B5-AE6F2901720F}"/>
          </ac:spMkLst>
        </pc:spChg>
        <pc:spChg chg="del">
          <ac:chgData name="Stephanie Beaumont" userId="S::sebb1@st-andrews.ac.uk::462a2b1d-c335-4f37-bcfa-e283863cb3b1" providerId="AD" clId="Web-{D79EF1D1-CD83-14D0-436B-8376270CF186}" dt="2024-07-25T14:46:25.064" v="60"/>
          <ac:spMkLst>
            <pc:docMk/>
            <pc:sldMk cId="846714912" sldId="298"/>
            <ac:spMk id="7" creationId="{A2ECE32D-B17E-4ED5-BB61-91C5334E26FD}"/>
          </ac:spMkLst>
        </pc:spChg>
        <pc:picChg chg="mod">
          <ac:chgData name="Stephanie Beaumont" userId="S::sebb1@st-andrews.ac.uk::462a2b1d-c335-4f37-bcfa-e283863cb3b1" providerId="AD" clId="Web-{D79EF1D1-CD83-14D0-436B-8376270CF186}" dt="2024-07-25T15:16:43.324" v="81" actId="1076"/>
          <ac:picMkLst>
            <pc:docMk/>
            <pc:sldMk cId="846714912" sldId="298"/>
            <ac:picMk id="5" creationId="{6ACFCA7C-9000-46D2-826A-CE23C4D6F49B}"/>
          </ac:picMkLst>
        </pc:picChg>
        <pc:picChg chg="mod">
          <ac:chgData name="Stephanie Beaumont" userId="S::sebb1@st-andrews.ac.uk::462a2b1d-c335-4f37-bcfa-e283863cb3b1" providerId="AD" clId="Web-{D79EF1D1-CD83-14D0-436B-8376270CF186}" dt="2024-07-25T14:46:34.173" v="62" actId="1076"/>
          <ac:picMkLst>
            <pc:docMk/>
            <pc:sldMk cId="846714912" sldId="298"/>
            <ac:picMk id="6" creationId="{4F93D8E2-3E90-40CC-AD9F-4B8C52A65D94}"/>
          </ac:picMkLst>
        </pc:picChg>
      </pc:sldChg>
      <pc:sldChg chg="modSp modNotes">
        <pc:chgData name="Stephanie Beaumont" userId="S::sebb1@st-andrews.ac.uk::462a2b1d-c335-4f37-bcfa-e283863cb3b1" providerId="AD" clId="Web-{D79EF1D1-CD83-14D0-436B-8376270CF186}" dt="2024-07-25T15:34:34.359" v="206"/>
        <pc:sldMkLst>
          <pc:docMk/>
          <pc:sldMk cId="4187989195" sldId="299"/>
        </pc:sldMkLst>
        <pc:spChg chg="mod">
          <ac:chgData name="Stephanie Beaumont" userId="S::sebb1@st-andrews.ac.uk::462a2b1d-c335-4f37-bcfa-e283863cb3b1" providerId="AD" clId="Web-{D79EF1D1-CD83-14D0-436B-8376270CF186}" dt="2024-07-25T14:34:30.824" v="52" actId="14100"/>
          <ac:spMkLst>
            <pc:docMk/>
            <pc:sldMk cId="4187989195" sldId="299"/>
            <ac:spMk id="3" creationId="{D12B8763-7CB1-463A-8D7B-1D169891EB9F}"/>
          </ac:spMkLst>
        </pc:spChg>
      </pc:sldChg>
      <pc:sldChg chg="modNotes">
        <pc:chgData name="Stephanie Beaumont" userId="S::sebb1@st-andrews.ac.uk::462a2b1d-c335-4f37-bcfa-e283863cb3b1" providerId="AD" clId="Web-{D79EF1D1-CD83-14D0-436B-8376270CF186}" dt="2024-07-25T15:31:59.625" v="152"/>
        <pc:sldMkLst>
          <pc:docMk/>
          <pc:sldMk cId="839289816" sldId="300"/>
        </pc:sldMkLst>
      </pc:sldChg>
      <pc:sldChg chg="modNotes">
        <pc:chgData name="Stephanie Beaumont" userId="S::sebb1@st-andrews.ac.uk::462a2b1d-c335-4f37-bcfa-e283863cb3b1" providerId="AD" clId="Web-{D79EF1D1-CD83-14D0-436B-8376270CF186}" dt="2024-07-25T15:33:20.027" v="161"/>
        <pc:sldMkLst>
          <pc:docMk/>
          <pc:sldMk cId="2889753174" sldId="301"/>
        </pc:sldMkLst>
      </pc:sldChg>
      <pc:sldChg chg="delSp modSp">
        <pc:chgData name="Stephanie Beaumont" userId="S::sebb1@st-andrews.ac.uk::462a2b1d-c335-4f37-bcfa-e283863cb3b1" providerId="AD" clId="Web-{D79EF1D1-CD83-14D0-436B-8376270CF186}" dt="2024-07-25T14:33:51.823" v="51"/>
        <pc:sldMkLst>
          <pc:docMk/>
          <pc:sldMk cId="1220859726" sldId="305"/>
        </pc:sldMkLst>
        <pc:spChg chg="mod">
          <ac:chgData name="Stephanie Beaumont" userId="S::sebb1@st-andrews.ac.uk::462a2b1d-c335-4f37-bcfa-e283863cb3b1" providerId="AD" clId="Web-{D79EF1D1-CD83-14D0-436B-8376270CF186}" dt="2024-07-25T14:33:44.495" v="50" actId="14100"/>
          <ac:spMkLst>
            <pc:docMk/>
            <pc:sldMk cId="1220859726" sldId="305"/>
            <ac:spMk id="3" creationId="{0DD889EB-8924-4E33-85DD-A12A744DD697}"/>
          </ac:spMkLst>
        </pc:spChg>
        <pc:spChg chg="del">
          <ac:chgData name="Stephanie Beaumont" userId="S::sebb1@st-andrews.ac.uk::462a2b1d-c335-4f37-bcfa-e283863cb3b1" providerId="AD" clId="Web-{D79EF1D1-CD83-14D0-436B-8376270CF186}" dt="2024-07-25T14:33:51.823" v="51"/>
          <ac:spMkLst>
            <pc:docMk/>
            <pc:sldMk cId="1220859726" sldId="305"/>
            <ac:spMk id="4" creationId="{B59668CF-0AB5-4666-AC45-2B3ADD628660}"/>
          </ac:spMkLst>
        </pc:spChg>
      </pc:sldChg>
      <pc:sldChg chg="addSp delSp modSp modNotes">
        <pc:chgData name="Stephanie Beaumont" userId="S::sebb1@st-andrews.ac.uk::462a2b1d-c335-4f37-bcfa-e283863cb3b1" providerId="AD" clId="Web-{D79EF1D1-CD83-14D0-436B-8376270CF186}" dt="2024-07-26T11:48:20.466" v="255" actId="14100"/>
        <pc:sldMkLst>
          <pc:docMk/>
          <pc:sldMk cId="3873750784" sldId="307"/>
        </pc:sldMkLst>
        <pc:spChg chg="mod">
          <ac:chgData name="Stephanie Beaumont" userId="S::sebb1@st-andrews.ac.uk::462a2b1d-c335-4f37-bcfa-e283863cb3b1" providerId="AD" clId="Web-{D79EF1D1-CD83-14D0-436B-8376270CF186}" dt="2024-07-25T14:08:54.882" v="21" actId="14100"/>
          <ac:spMkLst>
            <pc:docMk/>
            <pc:sldMk cId="3873750784" sldId="307"/>
            <ac:spMk id="11" creationId="{6AEC6945-E795-4F14-B43D-419C92C39AB9}"/>
          </ac:spMkLst>
        </pc:spChg>
        <pc:picChg chg="mod">
          <ac:chgData name="Stephanie Beaumont" userId="S::sebb1@st-andrews.ac.uk::462a2b1d-c335-4f37-bcfa-e283863cb3b1" providerId="AD" clId="Web-{D79EF1D1-CD83-14D0-436B-8376270CF186}" dt="2024-07-25T14:15:29.077" v="41" actId="1076"/>
          <ac:picMkLst>
            <pc:docMk/>
            <pc:sldMk cId="3873750784" sldId="307"/>
            <ac:picMk id="2" creationId="{088E4D0E-0D2E-3AFB-88C0-52602D53CDBC}"/>
          </ac:picMkLst>
        </pc:picChg>
        <pc:picChg chg="mod">
          <ac:chgData name="Stephanie Beaumont" userId="S::sebb1@st-andrews.ac.uk::462a2b1d-c335-4f37-bcfa-e283863cb3b1" providerId="AD" clId="Web-{D79EF1D1-CD83-14D0-436B-8376270CF186}" dt="2024-07-25T14:16:04.610" v="47" actId="1076"/>
          <ac:picMkLst>
            <pc:docMk/>
            <pc:sldMk cId="3873750784" sldId="307"/>
            <ac:picMk id="3" creationId="{F5E591EE-9C92-3683-1847-895A9AE37E1A}"/>
          </ac:picMkLst>
        </pc:picChg>
        <pc:picChg chg="mod">
          <ac:chgData name="Stephanie Beaumont" userId="S::sebb1@st-andrews.ac.uk::462a2b1d-c335-4f37-bcfa-e283863cb3b1" providerId="AD" clId="Web-{D79EF1D1-CD83-14D0-436B-8376270CF186}" dt="2024-07-25T14:15:33.530" v="42" actId="1076"/>
          <ac:picMkLst>
            <pc:docMk/>
            <pc:sldMk cId="3873750784" sldId="307"/>
            <ac:picMk id="6" creationId="{C4942EF9-E474-4652-B3B6-D66E231AE08C}"/>
          </ac:picMkLst>
        </pc:picChg>
        <pc:picChg chg="add mod">
          <ac:chgData name="Stephanie Beaumont" userId="S::sebb1@st-andrews.ac.uk::462a2b1d-c335-4f37-bcfa-e283863cb3b1" providerId="AD" clId="Web-{D79EF1D1-CD83-14D0-436B-8376270CF186}" dt="2024-07-26T11:48:20.466" v="255" actId="14100"/>
          <ac:picMkLst>
            <pc:docMk/>
            <pc:sldMk cId="3873750784" sldId="307"/>
            <ac:picMk id="7" creationId="{0BA533DA-AAD2-B5BA-3D28-FBBD7D4AEBB1}"/>
          </ac:picMkLst>
        </pc:picChg>
        <pc:picChg chg="add del mod">
          <ac:chgData name="Stephanie Beaumont" userId="S::sebb1@st-andrews.ac.uk::462a2b1d-c335-4f37-bcfa-e283863cb3b1" providerId="AD" clId="Web-{D79EF1D1-CD83-14D0-436B-8376270CF186}" dt="2024-07-25T14:06:45.797" v="16"/>
          <ac:picMkLst>
            <pc:docMk/>
            <pc:sldMk cId="3873750784" sldId="307"/>
            <ac:picMk id="7" creationId="{FA6A7F69-8704-2F6A-2094-8016C4ED770B}"/>
          </ac:picMkLst>
        </pc:picChg>
        <pc:picChg chg="mod">
          <ac:chgData name="Stephanie Beaumont" userId="S::sebb1@st-andrews.ac.uk::462a2b1d-c335-4f37-bcfa-e283863cb3b1" providerId="AD" clId="Web-{D79EF1D1-CD83-14D0-436B-8376270CF186}" dt="2024-07-25T14:15:56.844" v="44" actId="1076"/>
          <ac:picMkLst>
            <pc:docMk/>
            <pc:sldMk cId="3873750784" sldId="307"/>
            <ac:picMk id="8" creationId="{2B04D755-0A8B-4075-B0DC-5E1FE8E72A2A}"/>
          </ac:picMkLst>
        </pc:picChg>
        <pc:picChg chg="mod">
          <ac:chgData name="Stephanie Beaumont" userId="S::sebb1@st-andrews.ac.uk::462a2b1d-c335-4f37-bcfa-e283863cb3b1" providerId="AD" clId="Web-{D79EF1D1-CD83-14D0-436B-8376270CF186}" dt="2024-07-25T14:15:58.813" v="45" actId="1076"/>
          <ac:picMkLst>
            <pc:docMk/>
            <pc:sldMk cId="3873750784" sldId="307"/>
            <ac:picMk id="9" creationId="{26E3EEAD-FC6F-466D-A7DE-8421FCB07596}"/>
          </ac:picMkLst>
        </pc:picChg>
        <pc:picChg chg="mod">
          <ac:chgData name="Stephanie Beaumont" userId="S::sebb1@st-andrews.ac.uk::462a2b1d-c335-4f37-bcfa-e283863cb3b1" providerId="AD" clId="Web-{D79EF1D1-CD83-14D0-436B-8376270CF186}" dt="2024-07-25T14:16:01.688" v="46" actId="1076"/>
          <ac:picMkLst>
            <pc:docMk/>
            <pc:sldMk cId="3873750784" sldId="307"/>
            <ac:picMk id="10" creationId="{1C6AF1F5-281F-445E-993F-69E3823B4CB6}"/>
          </ac:picMkLst>
        </pc:picChg>
        <pc:picChg chg="add mod">
          <ac:chgData name="Stephanie Beaumont" userId="S::sebb1@st-andrews.ac.uk::462a2b1d-c335-4f37-bcfa-e283863cb3b1" providerId="AD" clId="Web-{D79EF1D1-CD83-14D0-436B-8376270CF186}" dt="2024-07-25T14:16:07.829" v="48" actId="1076"/>
          <ac:picMkLst>
            <pc:docMk/>
            <pc:sldMk cId="3873750784" sldId="307"/>
            <ac:picMk id="13" creationId="{FD9C43F5-1F9C-E4F2-E8B5-D8124F94A2EB}"/>
          </ac:picMkLst>
        </pc:picChg>
        <pc:picChg chg="mod">
          <ac:chgData name="Stephanie Beaumont" userId="S::sebb1@st-andrews.ac.uk::462a2b1d-c335-4f37-bcfa-e283863cb3b1" providerId="AD" clId="Web-{D79EF1D1-CD83-14D0-436B-8376270CF186}" dt="2024-07-25T14:15:46.781" v="43" actId="1076"/>
          <ac:picMkLst>
            <pc:docMk/>
            <pc:sldMk cId="3873750784" sldId="307"/>
            <ac:picMk id="15" creationId="{D7E56934-D787-09EE-D9CB-DE394CB246E2}"/>
          </ac:picMkLst>
        </pc:picChg>
      </pc:sldChg>
      <pc:sldChg chg="del">
        <pc:chgData name="Stephanie Beaumont" userId="S::sebb1@st-andrews.ac.uk::462a2b1d-c335-4f37-bcfa-e283863cb3b1" providerId="AD" clId="Web-{D79EF1D1-CD83-14D0-436B-8376270CF186}" dt="2024-07-25T15:33:51.841" v="162"/>
        <pc:sldMkLst>
          <pc:docMk/>
          <pc:sldMk cId="1612358618" sldId="308"/>
        </pc:sldMkLst>
      </pc:sldChg>
    </pc:docChg>
  </pc:docChgLst>
  <pc:docChgLst>
    <pc:chgData name="Kate Leavy" userId="S::kl212@st-andrews.ac.uk::2daee605-2278-4231-8282-7b364247cf60" providerId="AD" clId="Web-{A9322BFA-75AB-956C-312E-227A1724268C}"/>
    <pc:docChg chg="delSld">
      <pc:chgData name="Kate Leavy" userId="S::kl212@st-andrews.ac.uk::2daee605-2278-4231-8282-7b364247cf60" providerId="AD" clId="Web-{A9322BFA-75AB-956C-312E-227A1724268C}" dt="2024-07-25T13:25:42.124" v="2"/>
      <pc:docMkLst>
        <pc:docMk/>
      </pc:docMkLst>
      <pc:sldChg chg="del">
        <pc:chgData name="Kate Leavy" userId="S::kl212@st-andrews.ac.uk::2daee605-2278-4231-8282-7b364247cf60" providerId="AD" clId="Web-{A9322BFA-75AB-956C-312E-227A1724268C}" dt="2024-07-25T13:25:33.202" v="0"/>
        <pc:sldMkLst>
          <pc:docMk/>
          <pc:sldMk cId="73654931" sldId="308"/>
        </pc:sldMkLst>
      </pc:sldChg>
      <pc:sldChg chg="del">
        <pc:chgData name="Kate Leavy" userId="S::kl212@st-andrews.ac.uk::2daee605-2278-4231-8282-7b364247cf60" providerId="AD" clId="Web-{A9322BFA-75AB-956C-312E-227A1724268C}" dt="2024-07-25T13:25:37.311" v="1"/>
        <pc:sldMkLst>
          <pc:docMk/>
          <pc:sldMk cId="2215803324" sldId="309"/>
        </pc:sldMkLst>
      </pc:sldChg>
      <pc:sldChg chg="del">
        <pc:chgData name="Kate Leavy" userId="S::kl212@st-andrews.ac.uk::2daee605-2278-4231-8282-7b364247cf60" providerId="AD" clId="Web-{A9322BFA-75AB-956C-312E-227A1724268C}" dt="2024-07-25T13:25:42.124" v="2"/>
        <pc:sldMkLst>
          <pc:docMk/>
          <pc:sldMk cId="2767447372" sldId="31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AABB9-1713-4665-BD17-32BC84FA587B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5636D-943D-4BC8-B08E-7BCB3C08B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377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>
              <a:ea typeface="Calibri"/>
              <a:cs typeface="Calibri"/>
            </a:endParaRPr>
          </a:p>
          <a:p>
            <a:endParaRPr lang="en-GB" sz="1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5636D-943D-4BC8-B08E-7BCB3C08BDC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950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>
              <a:ea typeface="Calibri"/>
              <a:cs typeface="Calibri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1100"/>
          </a:p>
          <a:p>
            <a:pPr>
              <a:buFont typeface="Courier New" panose="02070309020205020404" pitchFamily="49" charset="0"/>
              <a:buChar char="o"/>
            </a:pPr>
            <a:endParaRPr lang="en-GB" sz="110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5636D-943D-4BC8-B08E-7BCB3C08BDC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865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>
              <a:ea typeface="Calibri"/>
              <a:cs typeface="Calibri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5636D-943D-4BC8-B08E-7BCB3C08BDC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399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n-GB" sz="1100" dirty="0">
              <a:ea typeface="Calibri"/>
              <a:cs typeface="Calibri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5636D-943D-4BC8-B08E-7BCB3C08BDC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730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n-GB" sz="1100" dirty="0">
              <a:ea typeface="Calibri"/>
              <a:cs typeface="Calibri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5636D-943D-4BC8-B08E-7BCB3C08BDC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266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5636D-943D-4BC8-B08E-7BCB3C08BDC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160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  <a:p>
            <a:endParaRPr lang="en-GB">
              <a:cs typeface="Calibri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5636D-943D-4BC8-B08E-7BCB3C08BDC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298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cs typeface="Calibri"/>
            </a:endParaRPr>
          </a:p>
          <a:p>
            <a:endParaRPr lang="en-GB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cs typeface="Calibri"/>
            </a:endParaRP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5636D-943D-4BC8-B08E-7BCB3C08BDC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709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sz="1100" dirty="0">
              <a:ea typeface="Calibri"/>
              <a:cs typeface="Calibri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5636D-943D-4BC8-B08E-7BCB3C08BD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838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5636D-943D-4BC8-B08E-7BCB3C08BD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592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n-GB" sz="1100" dirty="0">
              <a:ea typeface="Calibri"/>
              <a:cs typeface="Calibri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5636D-943D-4BC8-B08E-7BCB3C08BD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942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5636D-943D-4BC8-B08E-7BCB3C08BD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347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5636D-943D-4BC8-B08E-7BCB3C08BDC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862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Courier New" panose="02070309020205020404" pitchFamily="49" charset="0"/>
              <a:defRPr/>
            </a:pPr>
            <a:endParaRPr lang="en-GB" sz="110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5636D-943D-4BC8-B08E-7BCB3C08BDC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600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Courier New" panose="02070309020205020404" pitchFamily="49" charset="0"/>
              <a:defRPr/>
            </a:pPr>
            <a:endParaRPr lang="en-GB" sz="1100">
              <a:cs typeface="Calibri" panose="020F0502020204030204"/>
            </a:endParaRPr>
          </a:p>
          <a:p>
            <a:pPr>
              <a:lnSpc>
                <a:spcPct val="120000"/>
              </a:lnSpc>
              <a:buFont typeface="Courier New" panose="02070309020205020404" pitchFamily="49" charset="0"/>
            </a:pPr>
            <a:endParaRPr lang="en-GB" sz="1100">
              <a:cs typeface="Calibri" panose="020F0502020204030204"/>
            </a:endParaRPr>
          </a:p>
          <a:p>
            <a:endParaRPr lang="en-GB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5636D-943D-4BC8-B08E-7BCB3C08BDC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182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17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61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92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8DCE-7C24-5D4F-A049-D7FD3987D2F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E875-E668-C945-B1BC-768709743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94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8DCE-7C24-5D4F-A049-D7FD3987D2F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E875-E668-C945-B1BC-768709743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02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8DCE-7C24-5D4F-A049-D7FD3987D2F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E875-E668-C945-B1BC-768709743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9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8DCE-7C24-5D4F-A049-D7FD3987D2F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E875-E668-C945-B1BC-768709743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1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8DCE-7C24-5D4F-A049-D7FD3987D2F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E875-E668-C945-B1BC-768709743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2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8DCE-7C24-5D4F-A049-D7FD3987D2F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E875-E668-C945-B1BC-768709743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77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8DCE-7C24-5D4F-A049-D7FD3987D2F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E875-E668-C945-B1BC-768709743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96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8DCE-7C24-5D4F-A049-D7FD3987D2F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E875-E668-C945-B1BC-768709743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7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8DCE-7C24-5D4F-A049-D7FD3987D2F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E875-E668-C945-B1BC-768709743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65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8DCE-7C24-5D4F-A049-D7FD3987D2F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E875-E668-C945-B1BC-768709743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56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8DCE-7C24-5D4F-A049-D7FD3987D2F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E875-E668-C945-B1BC-768709743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06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8027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8819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6785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1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6134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45964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9865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11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11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78555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323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323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44321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9570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4302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40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613229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515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5582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5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8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0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12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77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6817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1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C8DCE-7C24-5D4F-A049-D7FD3987D2F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6E875-E668-C945-B1BC-768709743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3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4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020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-andrews.ac.uk/students/advice/disabiliti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hyperlink" Target="mailto:disability@st-andrews.ac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runion.net/" TargetMode="Externa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st-andrews.ac.uk/maps/index.php?mode=single&amp;main-category-id=2&amp;category-id=23&amp;uid=edencourt" TargetMode="External"/><Relationship Id="rId5" Type="http://schemas.openxmlformats.org/officeDocument/2006/relationships/hyperlink" Target="https://www.st-andrews.ac.uk/study/why/life/traditions/" TargetMode="External"/><Relationship Id="rId4" Type="http://schemas.openxmlformats.org/officeDocument/2006/relationships/hyperlink" Target="https://www.yourunion.net/fresher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www.st-andrews.ac.uk/students/advice/peer-support/" TargetMode="External"/><Relationship Id="rId4" Type="http://schemas.openxmlformats.org/officeDocument/2006/relationships/hyperlink" Target="https://www.st-andrews.ac.uk/orientation/beyond/academic-mentorin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-andrews.ac.uk/orientation/before-you-depart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-andrews.ac.uk/students/advice/disabiliti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hyperlink" Target="mailto:disability@st-andrews.ac.u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-andrews.ac.uk/students/support/wellbeing-mental-health/" TargetMode="External"/><Relationship Id="rId13" Type="http://schemas.openxmlformats.org/officeDocument/2006/relationships/image" Target="../media/image16.png"/><Relationship Id="rId3" Type="http://schemas.openxmlformats.org/officeDocument/2006/relationships/hyperlink" Target="https://www.st-andrews.ac.uk/student-services/" TargetMode="External"/><Relationship Id="rId7" Type="http://schemas.openxmlformats.org/officeDocument/2006/relationships/hyperlink" Target="https://www.st-andrews.ac.uk/students/money/" TargetMode="External"/><Relationship Id="rId12" Type="http://schemas.openxmlformats.org/officeDocument/2006/relationships/hyperlink" Target="https://www.st-andrews.ac.uk/students/advice/health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st-andrews.ac.uk/students/advice/disabilities/" TargetMode="External"/><Relationship Id="rId11" Type="http://schemas.openxmlformats.org/officeDocument/2006/relationships/hyperlink" Target="https://www.st-andrews.ac.uk/students/support/halls-life-wardennial-team/" TargetMode="External"/><Relationship Id="rId5" Type="http://schemas.openxmlformats.org/officeDocument/2006/relationships/hyperlink" Target="https://www.st-andrews.ac.uk/maps/index.php?mode=single&amp;main-category-id=1&amp;category-id=5&amp;uid=studentservices" TargetMode="External"/><Relationship Id="rId10" Type="http://schemas.openxmlformats.org/officeDocument/2006/relationships/hyperlink" Target="https://www.st-andrews.ac.uk/students/support/help-now/" TargetMode="External"/><Relationship Id="rId4" Type="http://schemas.openxmlformats.org/officeDocument/2006/relationships/hyperlink" Target="https://www.st-andrews.ac.uk/maps/index.php?mode=single&amp;main-category-id=2&amp;category-id=23&amp;uid=edencourt" TargetMode="External"/><Relationship Id="rId9" Type="http://schemas.openxmlformats.org/officeDocument/2006/relationships/hyperlink" Target="https://www.st-andrews.ac.uk/guides/book-student-counselling-appointment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-andrews.ac.uk/accommodation/ug/faqs/" TargetMode="External"/><Relationship Id="rId3" Type="http://schemas.openxmlformats.org/officeDocument/2006/relationships/hyperlink" Target="https://www.st-andrews.ac.uk/orientation/once-you-arrive/your-hall/" TargetMode="External"/><Relationship Id="rId7" Type="http://schemas.openxmlformats.org/officeDocument/2006/relationships/hyperlink" Target="https://www.st-andrews.ac.uk/orientation/before-you-depart/bedding-pack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st-andrews.ac.uk/orientation/before-you-depart/what-to-pack/" TargetMode="External"/><Relationship Id="rId11" Type="http://schemas.openxmlformats.org/officeDocument/2006/relationships/image" Target="../media/image18.png"/><Relationship Id="rId5" Type="http://schemas.openxmlformats.org/officeDocument/2006/relationships/hyperlink" Target="https://www.st-andrews.ac.uk/study/accommodation/halls/what-can-i-bring/" TargetMode="External"/><Relationship Id="rId10" Type="http://schemas.openxmlformats.org/officeDocument/2006/relationships/image" Target="../media/image17.png"/><Relationship Id="rId4" Type="http://schemas.openxmlformats.org/officeDocument/2006/relationships/hyperlink" Target="NULL" TargetMode="External"/><Relationship Id="rId9" Type="http://schemas.openxmlformats.org/officeDocument/2006/relationships/hyperlink" Target="NUL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-andrews.ac.uk/study/accommodation/halls/living/warden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-andrews.ac.uk/orientatio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-andrews.ac.uk/orientation/orientation-essentials/matriculation/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st-andrews.ac.uk/students/academic/academic-advising/events/advising/" TargetMode="External"/><Relationship Id="rId5" Type="http://schemas.openxmlformats.org/officeDocument/2006/relationships/hyperlink" Target="https://www.st-andrews.ac.uk/students/academic/matriculation/" TargetMode="External"/><Relationship Id="rId4" Type="http://schemas.openxmlformats.org/officeDocument/2006/relationships/hyperlink" Target="https://www.st-andrews.ac.uk/maps/index.php?mode=single&amp;main-category-id=10&amp;category-id=10&amp;uid=gatewaybuilding#map-searc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/>
              <a:t>Entrant Essentials 1:</a:t>
            </a:r>
            <a:br>
              <a:rPr lang="en-GB"/>
            </a:br>
            <a:r>
              <a:rPr lang="en-GB" sz="4400"/>
              <a:t>Arriving to the University of St Andrews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GB" b="1"/>
          </a:p>
          <a:p>
            <a:pPr fontAlgn="base"/>
            <a:r>
              <a:rPr lang="en-GB">
                <a:hlinkClick r:id="rId3"/>
              </a:rPr>
              <a:t>Disability  Webpage</a:t>
            </a:r>
            <a:r>
              <a:rPr lang="en-US"/>
              <a:t>​</a:t>
            </a:r>
          </a:p>
          <a:p>
            <a:pPr fontAlgn="base"/>
            <a:r>
              <a:rPr lang="en-GB" u="sng">
                <a:hlinkClick r:id="rId4"/>
              </a:rPr>
              <a:t>disability@st-andrews.ac.uk</a:t>
            </a:r>
            <a:r>
              <a:rPr lang="en-GB"/>
              <a:t>​</a:t>
            </a:r>
          </a:p>
          <a:p>
            <a:pPr fontAlgn="base"/>
            <a:r>
              <a:rPr lang="en-GB"/>
              <a:t>01334462020</a:t>
            </a:r>
          </a:p>
        </p:txBody>
      </p:sp>
    </p:spTree>
    <p:extLst>
      <p:ext uri="{BB962C8B-B14F-4D97-AF65-F5344CB8AC3E}">
        <p14:creationId xmlns:p14="http://schemas.microsoft.com/office/powerpoint/2010/main" val="663775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D3650-C722-4752-BE51-AAAA1F369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Student Union, Freshers’ Fayre and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76403-6B71-41FF-A3B7-796BFE4B6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498" y="1716619"/>
            <a:ext cx="6127773" cy="4201633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>
                <a:hlinkClick r:id="rId3"/>
              </a:rPr>
              <a:t>Student Union</a:t>
            </a:r>
            <a:endParaRPr lang="en-GB" sz="2400" dirty="0">
              <a:cs typeface="Calibri"/>
            </a:endParaRPr>
          </a:p>
          <a:p>
            <a:endParaRPr lang="en-GB" sz="2400">
              <a:cs typeface="Calibri"/>
            </a:endParaRPr>
          </a:p>
          <a:p>
            <a:r>
              <a:rPr lang="en-GB" sz="2400" dirty="0">
                <a:cs typeface="Calibri"/>
              </a:rPr>
              <a:t>Freshers' and Sports Fayre</a:t>
            </a:r>
          </a:p>
          <a:p>
            <a:pPr marL="0" indent="0">
              <a:buNone/>
            </a:pPr>
            <a:endParaRPr lang="en-GB" sz="2400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hlinkClick r:id="rId4"/>
              </a:rPr>
              <a:t>Freshers week events</a:t>
            </a:r>
            <a:endParaRPr lang="en-GB" sz="2400" dirty="0">
              <a:cs typeface="Calibri" panose="020F0502020204030204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400">
              <a:cs typeface="Calibri" panose="020F050202020403020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cs typeface="Calibri"/>
                <a:hlinkClick r:id="rId5"/>
              </a:rPr>
              <a:t>Academic families</a:t>
            </a:r>
            <a:endParaRPr lang="en-GB" sz="2400" dirty="0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40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hlinkClick r:id="rId6"/>
              </a:rPr>
              <a:t>Getting around St Andrews</a:t>
            </a:r>
            <a:endParaRPr lang="en-GB" sz="2400" dirty="0">
              <a:cs typeface="Calibri" panose="020F0502020204030204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400"/>
          </a:p>
          <a:p>
            <a:pPr marL="0" indent="0">
              <a:buNone/>
            </a:pPr>
            <a:endParaRPr lang="en-GB" sz="2400" dirty="0"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4" name="Picture 2" descr="A picture of the St Andrew union. It is a large glass fronted building with a tree outside the entrance." title="St Andrews Union Building">
            <a:extLst>
              <a:ext uri="{FF2B5EF4-FFF2-40B4-BE49-F238E27FC236}">
                <a16:creationId xmlns:a16="http://schemas.microsoft.com/office/drawing/2014/main" id="{F2E3E88D-0E8D-44F8-BCB4-9F31A4E02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23" y="2478481"/>
            <a:ext cx="3772112" cy="263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931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6EBF9-A813-4DA5-8DF9-AF1980019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Mentoring and Peer Support</a:t>
            </a:r>
          </a:p>
        </p:txBody>
      </p:sp>
      <p:pic>
        <p:nvPicPr>
          <p:cNvPr id="4" name="Content Placeholder 3" descr="Picture of a student being supported&#10;&#10;Picture of a male student holding a device and showing the scrren to a female student">
            <a:extLst>
              <a:ext uri="{FF2B5EF4-FFF2-40B4-BE49-F238E27FC236}">
                <a16:creationId xmlns:a16="http://schemas.microsoft.com/office/drawing/2014/main" id="{B987ABC6-4384-48B9-B121-7FF507B0C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618"/>
          <a:stretch/>
        </p:blipFill>
        <p:spPr>
          <a:xfrm>
            <a:off x="6096000" y="1690688"/>
            <a:ext cx="2945651" cy="4351338"/>
          </a:xfrm>
          <a:prstGeom prst="rect">
            <a:avLst/>
          </a:prstGeom>
          <a:effectLst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E424C6-D876-44D4-B8C1-90569EACC337}"/>
              </a:ext>
            </a:extLst>
          </p:cNvPr>
          <p:cNvSpPr txBox="1">
            <a:spLocks/>
          </p:cNvSpPr>
          <p:nvPr/>
        </p:nvSpPr>
        <p:spPr>
          <a:xfrm>
            <a:off x="838200" y="1953491"/>
            <a:ext cx="4869873" cy="260465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Transition support</a:t>
            </a:r>
          </a:p>
          <a:p>
            <a:pPr>
              <a:buFont typeface="Arial" panose="020B0604020202020204" pitchFamily="34" charset="0"/>
              <a:buChar char="•"/>
            </a:pPr>
            <a:endParaRPr lang="en-GB"/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Mentoring schemes</a:t>
            </a:r>
          </a:p>
          <a:p>
            <a:pPr>
              <a:buFont typeface="Arial" panose="020B0604020202020204" pitchFamily="34" charset="0"/>
              <a:buChar char="•"/>
            </a:pPr>
            <a:endParaRPr lang="en-GB"/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hlinkClick r:id="rId5"/>
              </a:rPr>
              <a:t>Peer support</a:t>
            </a:r>
            <a:endParaRPr lang="en-GB" dirty="0"/>
          </a:p>
          <a:p>
            <a:pPr marL="0" indent="0">
              <a:buFont typeface="Arial"/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289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E865B-1430-41F8-B231-7B3B9BAD0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Communication with parents</a:t>
            </a:r>
          </a:p>
        </p:txBody>
      </p:sp>
      <p:pic>
        <p:nvPicPr>
          <p:cNvPr id="4" name="Picture 6" descr="image of an old fashioned corded  telephone" title="Red telepone">
            <a:extLst>
              <a:ext uri="{FF2B5EF4-FFF2-40B4-BE49-F238E27FC236}">
                <a16:creationId xmlns:a16="http://schemas.microsoft.com/office/drawing/2014/main" id="{5C701D3B-6A92-44EF-8E7F-EA3E69F23B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1690688"/>
            <a:ext cx="36957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162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3190A-29D5-4FB2-99D2-53F6C338A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Some things to consider before you arrive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445E4-9FEB-4618-8DDC-0414911BB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726" y="1725692"/>
            <a:ext cx="10377393" cy="3930233"/>
          </a:xfrm>
          <a:solidFill>
            <a:schemeClr val="bg1"/>
          </a:solidFill>
        </p:spPr>
        <p:txBody>
          <a:bodyPr>
            <a:normAutofit fontScale="4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4000"/>
              <a:t>Have you been in touch with a Disability Adviser to discuss your support requirements?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4000"/>
          </a:p>
          <a:p>
            <a:pPr>
              <a:buFont typeface="Wingdings" panose="05000000000000000000" pitchFamily="2" charset="2"/>
              <a:buChar char="q"/>
            </a:pPr>
            <a:r>
              <a:rPr lang="en-GB" sz="4000"/>
              <a:t>If you haven’t yet, contact the Disability Team to discuss your support requirements before your course begins.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4000"/>
          </a:p>
          <a:p>
            <a:pPr>
              <a:buFont typeface="Wingdings" panose="05000000000000000000" pitchFamily="2" charset="2"/>
              <a:buChar char="q"/>
            </a:pPr>
            <a:r>
              <a:rPr lang="en-GB" sz="4000"/>
              <a:t>Have you sent information about your diagnosis?</a:t>
            </a:r>
          </a:p>
          <a:p>
            <a:pPr marL="0" indent="0">
              <a:buNone/>
            </a:pPr>
            <a:endParaRPr lang="en-GB" sz="4000"/>
          </a:p>
          <a:p>
            <a:pPr>
              <a:buFont typeface="Wingdings" panose="05000000000000000000" pitchFamily="2" charset="2"/>
              <a:buChar char="q"/>
            </a:pPr>
            <a:r>
              <a:rPr lang="en-GB" sz="4000"/>
              <a:t>Have you applied for Disabled Students’ Allowance, if applicable (UK students only)?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4000"/>
          </a:p>
          <a:p>
            <a:pPr>
              <a:buFont typeface="Wingdings" panose="05000000000000000000" pitchFamily="2" charset="2"/>
              <a:buChar char="q"/>
            </a:pPr>
            <a:r>
              <a:rPr lang="en-GB" sz="4000"/>
              <a:t>What would you like to know more about? Let us know so that we can give you information, advice and reassurance. 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4000"/>
          </a:p>
          <a:p>
            <a:pPr>
              <a:buFont typeface="Wingdings" panose="05000000000000000000" pitchFamily="2" charset="2"/>
              <a:buChar char="q"/>
            </a:pPr>
            <a:r>
              <a:rPr lang="en-GB" sz="4000"/>
              <a:t>Read the Universities guidance on “</a:t>
            </a:r>
            <a:r>
              <a:rPr lang="en-GB" sz="4000">
                <a:hlinkClick r:id="rId3"/>
              </a:rPr>
              <a:t>before you depart</a:t>
            </a:r>
            <a:r>
              <a:rPr lang="en-GB" sz="4000"/>
              <a:t>”  including what to pack, maps and lots of other useful information.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C89F83-C508-4507-AF91-B595A94E2CCA}"/>
              </a:ext>
            </a:extLst>
          </p:cNvPr>
          <p:cNvSpPr txBox="1"/>
          <p:nvPr/>
        </p:nvSpPr>
        <p:spPr>
          <a:xfrm>
            <a:off x="665018" y="5361709"/>
            <a:ext cx="263236" cy="5680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844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E511D-01DD-45C6-A4C4-56F334CEC8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4175167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8A9EF-C25B-4237-A01E-45E04B3EE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25140"/>
            <a:ext cx="9144000" cy="2387600"/>
          </a:xfrm>
        </p:spPr>
        <p:txBody>
          <a:bodyPr/>
          <a:lstStyle/>
          <a:p>
            <a:r>
              <a:rPr lang="en-GB"/>
              <a:t>Thank you for joining us!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371A2-DBF0-41E3-830A-8CBE937CD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9845" y="3428462"/>
            <a:ext cx="6352309" cy="191455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/>
          </a:p>
          <a:p>
            <a:r>
              <a:rPr lang="en-GB"/>
              <a:t>Please join for the next webinar in the series, Entrant Essentials 2: What you need to know about Teaching and Learning at St Andrews on Thursday 31st at 2PM BST</a:t>
            </a:r>
            <a:endParaRPr lang="en-GB">
              <a:cs typeface="Calibri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753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C9CE3C-19FE-4524-BBF5-458662E58877}"/>
              </a:ext>
            </a:extLst>
          </p:cNvPr>
          <p:cNvSpPr txBox="1"/>
          <p:nvPr/>
        </p:nvSpPr>
        <p:spPr>
          <a:xfrm>
            <a:off x="706582" y="5361709"/>
            <a:ext cx="332509" cy="5680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831F24A-C357-479E-9778-A69DE2CC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Student Services Disability Team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AEC6945-E795-4F14-B43D-419C92C39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285" y="1672477"/>
            <a:ext cx="5972760" cy="4391044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457200" fontAlgn="base"/>
            <a:r>
              <a:rPr lang="en-GB" dirty="0"/>
              <a:t>Director of Student Services </a:t>
            </a:r>
            <a:endParaRPr lang="en-US" dirty="0">
              <a:cs typeface="Calibri" panose="020F0502020204030204"/>
            </a:endParaRPr>
          </a:p>
          <a:p>
            <a:pPr marL="0" indent="0" fontAlgn="base">
              <a:buNone/>
            </a:pPr>
            <a:r>
              <a:rPr lang="en-GB" dirty="0"/>
              <a:t>     Dr Lara </a:t>
            </a:r>
            <a:r>
              <a:rPr lang="en-GB" dirty="0" err="1"/>
              <a:t>Meischke</a:t>
            </a:r>
            <a:r>
              <a:rPr lang="en-US" dirty="0"/>
              <a:t>​</a:t>
            </a:r>
            <a:endParaRPr lang="en-US" dirty="0">
              <a:cs typeface="Calibri"/>
            </a:endParaRPr>
          </a:p>
          <a:p>
            <a:pPr marL="457200" indent="-457200"/>
            <a:r>
              <a:rPr lang="en-US">
                <a:cs typeface="Calibri"/>
              </a:rPr>
              <a:t>Assistant Director –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   Sarah Scott</a:t>
            </a:r>
            <a:endParaRPr lang="en-US" dirty="0">
              <a:cs typeface="Arial" panose="020B0604020202020204"/>
            </a:endParaRPr>
          </a:p>
          <a:p>
            <a:pPr marL="457200" indent="-457200"/>
            <a:r>
              <a:rPr lang="en-GB" dirty="0">
                <a:cs typeface="Calibri"/>
              </a:rPr>
              <a:t>Disability</a:t>
            </a:r>
            <a:r>
              <a:rPr lang="en-GB" dirty="0"/>
              <a:t> Advisers – John Petrie, Michelle Petrie, Kate Leavy</a:t>
            </a:r>
            <a:r>
              <a:rPr lang="en-US" dirty="0"/>
              <a:t>​, Kim Cartright, Stephanie Beaumont, Katie Easton, Delyth Henderson</a:t>
            </a:r>
            <a:endParaRPr lang="en-US" dirty="0">
              <a:cs typeface="Calibri"/>
            </a:endParaRPr>
          </a:p>
          <a:p>
            <a:pPr marL="457200" indent="-457200"/>
            <a:r>
              <a:rPr lang="en-US" dirty="0">
                <a:cs typeface="Calibri"/>
              </a:rPr>
              <a:t>Digital Accessibility Adviser – Ros Walker </a:t>
            </a:r>
          </a:p>
          <a:p>
            <a:pPr marL="0" indent="0">
              <a:buNone/>
            </a:pPr>
            <a:endParaRPr lang="en-GB">
              <a:cs typeface="Calibri" panose="020F0502020204030204"/>
            </a:endParaRPr>
          </a:p>
        </p:txBody>
      </p:sp>
      <p:pic>
        <p:nvPicPr>
          <p:cNvPr id="6" name="Content Placeholder 4" descr="Picture of Lara smiling, wearing glasses and a blue cardigan." title="Dr Lara Meischke">
            <a:extLst>
              <a:ext uri="{FF2B5EF4-FFF2-40B4-BE49-F238E27FC236}">
                <a16:creationId xmlns:a16="http://schemas.microsoft.com/office/drawing/2014/main" id="{C4942EF9-E474-4652-B3B6-D66E231AE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0179" y="1472596"/>
            <a:ext cx="739140" cy="842010"/>
          </a:xfrm>
          <a:prstGeom prst="rect">
            <a:avLst/>
          </a:prstGeom>
        </p:spPr>
      </p:pic>
      <p:pic>
        <p:nvPicPr>
          <p:cNvPr id="8" name="Picture 7" descr="Picture of John smiling, wearing a light blue shirt. " title="John Petrie">
            <a:extLst>
              <a:ext uri="{FF2B5EF4-FFF2-40B4-BE49-F238E27FC236}">
                <a16:creationId xmlns:a16="http://schemas.microsoft.com/office/drawing/2014/main" id="{2B04D755-0A8B-4075-B0DC-5E1FE8E72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245" y="3596320"/>
            <a:ext cx="690844" cy="882650"/>
          </a:xfrm>
          <a:prstGeom prst="rect">
            <a:avLst/>
          </a:prstGeom>
        </p:spPr>
      </p:pic>
      <p:pic>
        <p:nvPicPr>
          <p:cNvPr id="9" name="Picture 8" descr="Picture of Michelle smiling, wearing glasses and a green dress." title="Michelle Petrie">
            <a:extLst>
              <a:ext uri="{FF2B5EF4-FFF2-40B4-BE49-F238E27FC236}">
                <a16:creationId xmlns:a16="http://schemas.microsoft.com/office/drawing/2014/main" id="{26E3EEAD-FC6F-466D-A7DE-8421FCB07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3525" y="3596321"/>
            <a:ext cx="690843" cy="882650"/>
          </a:xfrm>
          <a:prstGeom prst="rect">
            <a:avLst/>
          </a:prstGeom>
        </p:spPr>
      </p:pic>
      <p:pic>
        <p:nvPicPr>
          <p:cNvPr id="10" name="Picture 9" descr="Picture of Kate smiling, wearing a black top and silver neckless." title="Kate Leavy">
            <a:extLst>
              <a:ext uri="{FF2B5EF4-FFF2-40B4-BE49-F238E27FC236}">
                <a16:creationId xmlns:a16="http://schemas.microsoft.com/office/drawing/2014/main" id="{1C6AF1F5-281F-445E-993F-69E3823B4C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3982" y="3596320"/>
            <a:ext cx="689904" cy="882650"/>
          </a:xfrm>
          <a:prstGeom prst="rect">
            <a:avLst/>
          </a:prstGeom>
        </p:spPr>
      </p:pic>
      <p:sp>
        <p:nvSpPr>
          <p:cNvPr id="12" name="AutoShape 4" descr="data:image/jpg;base64,%20/9j/4AAQSkZJRgABAQEAYABgAAD/2wBDAAUDBAQEAwUEBAQFBQUGBwwIBwcHBw8LCwkMEQ8SEhEPERETFhwXExQaFRERGCEYGh0dHx8fExciJCIeJBweHx7/2wBDAQUFBQcGBw4ICA4eFBEUHh4eHh4eHh4eHh4eHh4eHh4eHh4eHh4eHh4eHh4eHh4eHh4eHh4eHh4eHh4eHh4eHh7/wAARCABcAE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qy0qFruS1mDtIhAAA+X65rpIZtF0C1jN9dJCvO1AcnjrmuD1HWvEF5p7Xthpd0lpI+DNHCzZP1Fc1La63fsS1pMCerz5B/I15UsLOu/fdkexTxcKC9yN33Oq8Y+OJNeddM00fY7JnCn5sNIc9WPYe1fTfwI0Dwp4E8Oq8es6Xd6zdqGup0nU7ePuLz0FfHdx4dmg09rl5xLMGUCNB6nrV7TfCt8zIZrpbVOC53kFRV1MLTjT5ISsvzOd1qtWfNNXZ+gEuqW06ZhuInz/AHZAaw7+YsxPavi9tLe1J+y+JtQQj+5Kw/TNV7zWvE+nDNl4w1MkfwvKf61xrBX+GX4FucorVHtHhNiPjn42J5PlxdfTAqH44m1k8H3LXG4Ov+qKk8N747VyH7PF9fXviXX73UriS4uZYYy8rnJfk85rM/aN81dUspYbiQedGwZNx2/L7fjWipf7Qo32sRzfu72PI3EpZgM7Scnng1H9mb+8v516f4H+Fy6tFHc6xqEghudBudVgEHBUx7gqtn3WuX/4RGH/AJ+5Pyr0vaRvY5VBn1D4wn/4Uno+uaX4T1CC/s7+1+0Wv2oCU20q8MuOhBBzXzHeeJPFGv3j315cLLufDNtCqD9BWtrOu39/ZvFeTPIQrqSzZzn/APVWBoXmS6e0MSOzhzjb9KmPw3a1NYwlOXLFnSrJcaZDsu2gkldAfMj5ULnIP1qne6n9rZRbySmRezHqawdau5vPB+/8oABPC8Vo+C7Vrq+EsgyqnkCpcF8TNKcpN8hPY6H4g1GN5raCTA9OrUt/4f8AEsNp5l1pNy0QGd4XNe5eF9Qs7W1WNLdD68V2MWuWd7YtZy2sYBHZaxliLdD0Y5emlqfMXwy8TSeGPEW98i2nGydP9n1HuK2fj5cx3Vzpc0Lh45InZGB4IOKn+NfhKPS7xNWsY9sMjYbaOAa4XxNcyXWg6JHM27y/NRSfTcKuKjOUaqPPrQlSbps9R8NePfDWl6Hp0NxqA81PCk+nsqjO2d5HIU/gRXAf2/Yf89/0rp/FPhrSZvH9nYrZxxQLoImdIxgF1t2bJ98gVzn9hp/cX8qFyLXuR7xY1rQdQsdPea4sp41QDLtjArJ8Kz3dr9oigiZ9yk7QMnkEZ/ImvYfHS+d4R1BOpWEt+XNebeD0VtQtnhctN5fKqKzpV26bbRpUp8rTizndcVYxBJ5bKGTncveuv8H20VnEskjBVcBjn0rJ8dqwuUgEe1DlyD1DelaY03UL/SoDpahpPLUEE4A4rTn5oLzNKEHGT0udvpvifQbWVYjOrGul/wCEo0qzt0uXwIW/ix0rxGfwj4rjiaaS3mbB/wCeeAK9Gt/Ceoa58LbOG1Yx3aT/ADsepGDwKwqUo6O56tCrUd1y6o6HXtW0Hxf4VvrKCRy4iLoWXGWAyMflXg3jRYodO0FUUYNuWPOOS2a9l8D/AA/udDt5r+9muN6wuoikfcHO09uxrwzxZcC40rSTMWBSORDgdMPVYdJT5YvQ4cepNKUlZlq78davJrX9pyeSbo2Zs8qOPLKbMfXBqP8At3Wv+eVYdjHYtcxTySSeUsgZlKH5gCMivYf+FjfDn/oUz+ddcoxWyPNjd9Tb1fVtPl0W4ha7i+eJohk43NjH8684+HWvXuj+IGlsGjWR4HhIkQMNrDBHPf3rPuwZdSdpXKogyCegPrRoECw6zHcqzydQAq9a5oU4wi13OqrzNpGt4zuvP8SWwusIjJtIPb3/ADrobG+Gn2NvIj4XAPBrz/x7eNcaoGZSpRQpFO0XWPP0hLKRstCcAk9V7Vapfu42Lo13GbTep6rrfj6V/D7WcWWdxjI6gd6g8EeONYkt30O3s827tjJOGUeufauNkhivLSBrKVoplXEg65PtW14NsDHcmOS1uHdzgvzgVEox5WetTqzqVE76HZ+HPGGpSai+m6mS8sZKlvUdM14D4hm8w7P4Unmx+LZr3Px7DYeFtKk1KBdjvHgbjli54ArwSZTJbTA8kHeDRhUruRxZpUbag3sdFoNgj+E0uNoOTyfT9+g/xpn/AAj/ALVg2730enqiTFYHKggNx97IB/KpftF//wA9T/31XXyvueRzo0JvEK3tusEtmkPI5Hetrwz40bRLkg2cMsJQoDsG9M9wfWuDabJp6yDFU6UWrWEq81K9zS166F/qE9ypLeYcj6msm2laC5BBwDxUpY7Si9WAqK5jK7QfSqSSVgbbfMdPpOoT28gZQcg16BpXxG+w2Y+1IiEdGPGa8u0TUrZSEvG2YGM4pPE11a3UEa28okKnPHaueVNSdmj0KWKdGPNF6mx8SvHE3iu+hRcraQD5R/fY9TWLZtGwVZMkEDIHUisBDzV21MsmQuc44xWvIoxsjilVlVm5S3ZNNYt8yiTy03ZXe3OPf3qP7Gv/AD+J+dSG3jQ/vXLt3AOQPxp220/54f8Aj1O7NY4KcldmZuOOtPR6jpRWxwl+xeMSq7cgCl1GVJZFEfLdSf6VRVjipyoEq49qztqaJ6WIpUI5qSyKq5Vh97ipioIBxzVbpcLj1ouFtSFhtldfetCx3RxtIhw2KpXYxcHHercZKwYHGV5oexdJ2mPTc54qX7O394UkJ3KFIGKs+Qnq351LZ6TrM//Z">
            <a:extLst>
              <a:ext uri="{FF2B5EF4-FFF2-40B4-BE49-F238E27FC236}">
                <a16:creationId xmlns:a16="http://schemas.microsoft.com/office/drawing/2014/main" id="{F4E14FE9-9549-47D7-A7EF-E7BAC08D65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90358" y="2808430"/>
            <a:ext cx="952500" cy="103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 descr="Sarah Scott&#10;&#10;Picture of Sarah smiling, she has long hair and is wearing a green sleeveless top. &#10;&#10;">
            <a:extLst>
              <a:ext uri="{FF2B5EF4-FFF2-40B4-BE49-F238E27FC236}">
                <a16:creationId xmlns:a16="http://schemas.microsoft.com/office/drawing/2014/main" id="{088E4D0E-0D2E-3AFB-88C0-52602D53CD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0967" y="2440085"/>
            <a:ext cx="736600" cy="882650"/>
          </a:xfrm>
          <a:prstGeom prst="rect">
            <a:avLst/>
          </a:prstGeom>
        </p:spPr>
      </p:pic>
      <p:pic>
        <p:nvPicPr>
          <p:cNvPr id="3" name="Picture 2" descr="Kim Cartright&#10;&#10;Picture of Kim, with long hair.">
            <a:extLst>
              <a:ext uri="{FF2B5EF4-FFF2-40B4-BE49-F238E27FC236}">
                <a16:creationId xmlns:a16="http://schemas.microsoft.com/office/drawing/2014/main" id="{F5E591EE-9C92-3683-1847-895A9AE37E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3454" y="3596223"/>
            <a:ext cx="720835" cy="882650"/>
          </a:xfrm>
          <a:prstGeom prst="rect">
            <a:avLst/>
          </a:prstGeom>
        </p:spPr>
      </p:pic>
      <p:pic>
        <p:nvPicPr>
          <p:cNvPr id="15" name="Picture 14" descr="Ros Walker&#10;&#10;Picture of Ros smiling, wearing glasses.">
            <a:extLst>
              <a:ext uri="{FF2B5EF4-FFF2-40B4-BE49-F238E27FC236}">
                <a16:creationId xmlns:a16="http://schemas.microsoft.com/office/drawing/2014/main" id="{D7E56934-D787-09EE-D9CB-DE394CB246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5779" y="4899292"/>
            <a:ext cx="749300" cy="920115"/>
          </a:xfrm>
          <a:prstGeom prst="rect">
            <a:avLst/>
          </a:prstGeom>
        </p:spPr>
      </p:pic>
      <p:pic>
        <p:nvPicPr>
          <p:cNvPr id="13" name="Picture 12" descr="A person wearing a hat and coat&#10;&#10;Description automatically generated">
            <a:extLst>
              <a:ext uri="{FF2B5EF4-FFF2-40B4-BE49-F238E27FC236}">
                <a16:creationId xmlns:a16="http://schemas.microsoft.com/office/drawing/2014/main" id="{FD9C43F5-1F9C-E4F2-E8B5-D8124F94A2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51674" y="3601995"/>
            <a:ext cx="690484" cy="880360"/>
          </a:xfrm>
          <a:prstGeom prst="rect">
            <a:avLst/>
          </a:prstGeom>
        </p:spPr>
      </p:pic>
      <p:pic>
        <p:nvPicPr>
          <p:cNvPr id="7" name="Picture 6" descr="A person smiling for a selfie&#10;&#10;Description automatically generated">
            <a:extLst>
              <a:ext uri="{FF2B5EF4-FFF2-40B4-BE49-F238E27FC236}">
                <a16:creationId xmlns:a16="http://schemas.microsoft.com/office/drawing/2014/main" id="{0BA533DA-AAD2-B5BA-3D28-FBBD7D4AEB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29112" y="3598106"/>
            <a:ext cx="694953" cy="891916"/>
          </a:xfrm>
          <a:prstGeom prst="rect">
            <a:avLst/>
          </a:prstGeom>
        </p:spPr>
      </p:pic>
      <p:pic>
        <p:nvPicPr>
          <p:cNvPr id="14" name="Picture 13" descr="A person smiling for a selfie&#10;&#10;Description automatically generated">
            <a:extLst>
              <a:ext uri="{FF2B5EF4-FFF2-40B4-BE49-F238E27FC236}">
                <a16:creationId xmlns:a16="http://schemas.microsoft.com/office/drawing/2014/main" id="{27BF78CB-87AD-C93D-E73C-E3DD6D0A76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38457" y="3590925"/>
            <a:ext cx="697011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5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95137-0106-4DC3-8428-830F0980A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Making Contact with the </a:t>
            </a:r>
            <a:r>
              <a:rPr lang="en-GB" b="1">
                <a:hlinkClick r:id="rId3"/>
              </a:rPr>
              <a:t>Disability Team</a:t>
            </a:r>
            <a:endParaRPr lang="en-GB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889EB-8924-4E33-85DD-A12A744DD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679" y="1859491"/>
            <a:ext cx="10054337" cy="4102319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GB"/>
              <a:t>Range of services offered </a:t>
            </a:r>
          </a:p>
          <a:p>
            <a:pPr>
              <a:lnSpc>
                <a:spcPct val="110000"/>
              </a:lnSpc>
            </a:pPr>
            <a:endParaRPr lang="en-GB"/>
          </a:p>
          <a:p>
            <a:pPr>
              <a:lnSpc>
                <a:spcPct val="110000"/>
              </a:lnSpc>
            </a:pPr>
            <a:r>
              <a:rPr lang="en-GB"/>
              <a:t>Information and documentation required</a:t>
            </a:r>
            <a:endParaRPr lang="en-GB">
              <a:cs typeface="Calibri"/>
            </a:endParaRPr>
          </a:p>
          <a:p>
            <a:pPr>
              <a:lnSpc>
                <a:spcPct val="110000"/>
              </a:lnSpc>
            </a:pPr>
            <a:endParaRPr lang="en-GB"/>
          </a:p>
          <a:p>
            <a:pPr>
              <a:lnSpc>
                <a:spcPct val="110000"/>
              </a:lnSpc>
            </a:pPr>
            <a:r>
              <a:rPr lang="en-GB"/>
              <a:t>Disability Students Allowance (DSA)</a:t>
            </a:r>
            <a:endParaRPr lang="en-GB">
              <a:cs typeface="Calibri"/>
            </a:endParaRPr>
          </a:p>
          <a:p>
            <a:pPr>
              <a:lnSpc>
                <a:spcPct val="110000"/>
              </a:lnSpc>
            </a:pPr>
            <a:endParaRPr lang="en-GB"/>
          </a:p>
          <a:p>
            <a:pPr>
              <a:lnSpc>
                <a:spcPct val="110000"/>
              </a:lnSpc>
            </a:pPr>
            <a:r>
              <a:rPr lang="en-GB"/>
              <a:t>Contact details:</a:t>
            </a:r>
            <a:endParaRPr lang="en-GB">
              <a:cs typeface="Calibri"/>
            </a:endParaRPr>
          </a:p>
          <a:p>
            <a:pPr lvl="1">
              <a:lnSpc>
                <a:spcPct val="110000"/>
              </a:lnSpc>
            </a:pPr>
            <a:r>
              <a:rPr lang="en-GB"/>
              <a:t>01334462020</a:t>
            </a:r>
            <a:endParaRPr lang="en-GB">
              <a:cs typeface="Calibri"/>
            </a:endParaRPr>
          </a:p>
          <a:p>
            <a:pPr lvl="1">
              <a:lnSpc>
                <a:spcPct val="110000"/>
              </a:lnSpc>
            </a:pPr>
            <a:r>
              <a:rPr lang="en-GB">
                <a:hlinkClick r:id="rId4"/>
              </a:rPr>
              <a:t>disability@st-andrews.ac.uk</a:t>
            </a:r>
            <a:r>
              <a:rPr lang="en-GB"/>
              <a:t> </a:t>
            </a:r>
          </a:p>
          <a:p>
            <a:pPr lvl="1">
              <a:lnSpc>
                <a:spcPct val="110000"/>
              </a:lnSpc>
            </a:pPr>
            <a:r>
              <a:rPr lang="en-GB" sz="2600">
                <a:solidFill>
                  <a:srgbClr val="0563C1"/>
                </a:solidFill>
                <a:cs typeface="Calibri"/>
                <a:hlinkClick r:id="rId3"/>
              </a:rPr>
              <a:t>https://www.st-andrews.ac.uk/students/advice/disabilities/</a:t>
            </a:r>
            <a:endParaRPr lang="en-GB">
              <a:cs typeface="Calibri"/>
            </a:endParaRP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08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95137-0106-4DC3-8428-830F0980A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What to expect when you meet with us</a:t>
            </a:r>
            <a:endParaRPr lang="en-GB" b="1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889EB-8924-4E33-85DD-A12A744DD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108" y="1859491"/>
            <a:ext cx="8607874" cy="3642923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GB">
                <a:cs typeface="Calibri"/>
              </a:rPr>
              <a:t>Introductions</a:t>
            </a:r>
          </a:p>
          <a:p>
            <a:pPr>
              <a:lnSpc>
                <a:spcPct val="110000"/>
              </a:lnSpc>
            </a:pPr>
            <a:r>
              <a:rPr lang="en-GB">
                <a:cs typeface="Calibri"/>
              </a:rPr>
              <a:t>Explanation – what the disability team do</a:t>
            </a:r>
          </a:p>
          <a:p>
            <a:pPr>
              <a:lnSpc>
                <a:spcPct val="110000"/>
              </a:lnSpc>
            </a:pPr>
            <a:r>
              <a:rPr lang="en-GB">
                <a:cs typeface="Calibri"/>
              </a:rPr>
              <a:t>Documentation</a:t>
            </a:r>
          </a:p>
          <a:p>
            <a:pPr>
              <a:lnSpc>
                <a:spcPct val="110000"/>
              </a:lnSpc>
            </a:pPr>
            <a:r>
              <a:rPr lang="en-GB">
                <a:cs typeface="Calibri"/>
              </a:rPr>
              <a:t>Disability support plan</a:t>
            </a:r>
          </a:p>
          <a:p>
            <a:pPr>
              <a:lnSpc>
                <a:spcPct val="110000"/>
              </a:lnSpc>
            </a:pPr>
            <a:r>
              <a:rPr lang="en-GB">
                <a:cs typeface="Calibri"/>
              </a:rPr>
              <a:t>Accessibility</a:t>
            </a:r>
          </a:p>
          <a:p>
            <a:pPr>
              <a:lnSpc>
                <a:spcPct val="110000"/>
              </a:lnSpc>
            </a:pPr>
            <a:r>
              <a:rPr lang="en-GB">
                <a:cs typeface="Calibri"/>
              </a:rPr>
              <a:t>Disabled Student's Allowance, Uk students and if eligible</a:t>
            </a:r>
          </a:p>
          <a:p>
            <a:pPr>
              <a:lnSpc>
                <a:spcPct val="110000"/>
              </a:lnSpc>
            </a:pPr>
            <a:r>
              <a:rPr lang="en-GB">
                <a:cs typeface="Calibri"/>
              </a:rPr>
              <a:t>Opportunity to ask questions</a:t>
            </a:r>
          </a:p>
          <a:p>
            <a:pPr>
              <a:lnSpc>
                <a:spcPct val="110000"/>
              </a:lnSpc>
            </a:pPr>
            <a:r>
              <a:rPr lang="en-GB">
                <a:cs typeface="Calibri"/>
              </a:rPr>
              <a:t>Follow up details</a:t>
            </a:r>
          </a:p>
          <a:p>
            <a:pPr>
              <a:lnSpc>
                <a:spcPct val="110000"/>
              </a:lnSpc>
            </a:pPr>
            <a:endParaRPr lang="en-GB">
              <a:cs typeface="Calibri"/>
            </a:endParaRPr>
          </a:p>
          <a:p>
            <a:endParaRPr lang="en-GB">
              <a:cs typeface="Calibri"/>
            </a:endParaRPr>
          </a:p>
          <a:p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0859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0A74D-EB44-4EBB-A581-07551E34B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650"/>
            <a:ext cx="10515600" cy="1325563"/>
          </a:xfrm>
        </p:spPr>
        <p:txBody>
          <a:bodyPr/>
          <a:lstStyle/>
          <a:p>
            <a:r>
              <a:rPr lang="en-US" b="1">
                <a:hlinkClick r:id="rId3"/>
              </a:rPr>
              <a:t>Student Services</a:t>
            </a:r>
            <a:endParaRPr lang="en-GB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B8763-7CB1-463A-8D7B-1D169891E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83" y="1638247"/>
            <a:ext cx="7165412" cy="4280004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Buildings at </a:t>
            </a:r>
            <a:r>
              <a:rPr lang="en-US" sz="2600" dirty="0">
                <a:hlinkClick r:id="rId4"/>
              </a:rPr>
              <a:t>Eden Court </a:t>
            </a:r>
            <a:r>
              <a:rPr lang="en-US" sz="2600" dirty="0"/>
              <a:t>and the </a:t>
            </a:r>
            <a:r>
              <a:rPr lang="en-US" sz="2600" dirty="0">
                <a:hlinkClick r:id="rId5"/>
              </a:rPr>
              <a:t>The ASC on North Street   </a:t>
            </a:r>
            <a:endParaRPr lang="en-US" sz="2600" dirty="0"/>
          </a:p>
          <a:p>
            <a:pPr marL="0" indent="0">
              <a:buNone/>
            </a:pPr>
            <a:endParaRPr lang="en-US" sz="2600"/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Can help with academic and non–academic questions </a:t>
            </a:r>
            <a:endParaRPr lang="en-US" sz="2600" dirty="0">
              <a:cs typeface="Calibri"/>
            </a:endParaRPr>
          </a:p>
          <a:p>
            <a:pPr marL="0" indent="0">
              <a:buNone/>
            </a:pPr>
            <a:endParaRPr lang="en-US" sz="2600"/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Services:</a:t>
            </a:r>
            <a:endParaRPr lang="en-US" sz="2600" dirty="0">
              <a:cs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hlinkClick r:id="rId6"/>
              </a:rPr>
              <a:t>Disability advice and support</a:t>
            </a:r>
            <a:endParaRPr lang="en-US" sz="2600" dirty="0">
              <a:cs typeface="Calibri"/>
              <a:hlinkClick r:id="rId6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hlinkClick r:id="rId7"/>
              </a:rPr>
              <a:t>Money advice</a:t>
            </a:r>
            <a:endParaRPr lang="en-US" sz="2600" dirty="0">
              <a:cs typeface="Calibri"/>
              <a:hlinkClick r:id="rId7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hlinkClick r:id="rId8"/>
              </a:rPr>
              <a:t>Wellbeing support</a:t>
            </a:r>
            <a:endParaRPr lang="en-US" sz="2600" dirty="0">
              <a:cs typeface="Calibri"/>
              <a:hlinkClick r:id="rId8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hlinkClick r:id="rId9"/>
              </a:rPr>
              <a:t>Counselling</a:t>
            </a:r>
            <a:endParaRPr lang="en-US" sz="2600" dirty="0">
              <a:cs typeface="Calibri"/>
              <a:hlinkClick r:id="rId9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hlinkClick r:id="rId10"/>
              </a:rPr>
              <a:t>Out of hours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hlinkClick r:id="rId11"/>
              </a:rPr>
              <a:t>Wardennial Service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hlinkClick r:id="rId12"/>
              </a:rPr>
              <a:t>Health Hub</a:t>
            </a:r>
            <a:endParaRPr lang="en-US" sz="2600" dirty="0"/>
          </a:p>
          <a:p>
            <a:endParaRPr lang="en-GB"/>
          </a:p>
        </p:txBody>
      </p:sp>
      <p:pic>
        <p:nvPicPr>
          <p:cNvPr id="4" name="Picture 3" descr="Student services asc logo. It is a blue and while logo with the wording &quot;Got a question? ask the asc advice and support centre." title="Asc  logo">
            <a:extLst>
              <a:ext uri="{FF2B5EF4-FFF2-40B4-BE49-F238E27FC236}">
                <a16:creationId xmlns:a16="http://schemas.microsoft.com/office/drawing/2014/main" id="{F3FF2D8D-0427-4C41-B4FE-7D0733EF075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54291" y="737682"/>
            <a:ext cx="3359728" cy="29286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D41094-47B5-4EA9-A576-8B614DA91677}"/>
              </a:ext>
            </a:extLst>
          </p:cNvPr>
          <p:cNvSpPr txBox="1"/>
          <p:nvPr/>
        </p:nvSpPr>
        <p:spPr>
          <a:xfrm>
            <a:off x="706582" y="5361709"/>
            <a:ext cx="332509" cy="5680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2E2B9-6083-4531-9F77-EA4BC3ACDE25}"/>
              </a:ext>
            </a:extLst>
          </p:cNvPr>
          <p:cNvSpPr txBox="1"/>
          <p:nvPr/>
        </p:nvSpPr>
        <p:spPr>
          <a:xfrm>
            <a:off x="8229600" y="3269673"/>
            <a:ext cx="221673" cy="3966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989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EBEA4-3D15-4181-B0F0-2FF884479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Planning your arrival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647B6-4433-4DCF-BA99-76D64F14B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972" y="1685347"/>
            <a:ext cx="6417810" cy="3986616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en-GB" sz="3800" b="1"/>
              <a:t>Student Accommodation</a:t>
            </a:r>
          </a:p>
          <a:p>
            <a:pPr marL="0" indent="0">
              <a:buNone/>
            </a:pPr>
            <a:endParaRPr lang="en-GB" sz="3600">
              <a:cs typeface="Calibri"/>
            </a:endParaRPr>
          </a:p>
          <a:p>
            <a:r>
              <a:rPr lang="en-GB" sz="2600">
                <a:solidFill>
                  <a:srgbClr val="0563C1"/>
                </a:solidFill>
                <a:hlinkClick r:id="rId3"/>
              </a:rPr>
              <a:t>Information about your hall of residence</a:t>
            </a:r>
            <a:endParaRPr lang="en-GB" sz="2600">
              <a:solidFill>
                <a:srgbClr val="000000"/>
              </a:solidFill>
              <a:cs typeface="Calibri" panose="020F0502020204030204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600">
              <a:cs typeface="Calibri"/>
              <a:hlinkClick r:id="rId4" invalidUrl="http://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600">
                <a:hlinkClick r:id="rId5"/>
              </a:rPr>
              <a:t>What can I bring</a:t>
            </a:r>
            <a:endParaRPr lang="en-GB" sz="2600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600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600">
                <a:hlinkClick r:id="rId6"/>
              </a:rPr>
              <a:t>What should I pack</a:t>
            </a:r>
            <a:endParaRPr lang="en-GB" sz="2600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600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600">
                <a:cs typeface="Calibri"/>
                <a:hlinkClick r:id="rId7"/>
              </a:rPr>
              <a:t>Bedding packs</a:t>
            </a:r>
            <a:endParaRPr lang="en-GB" sz="2600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600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600">
                <a:cs typeface="Calibri"/>
                <a:hlinkClick r:id="rId3"/>
              </a:rPr>
              <a:t>Inventory</a:t>
            </a:r>
            <a:r>
              <a:rPr lang="en-GB" sz="2600">
                <a:cs typeface="Calibri"/>
              </a:rPr>
              <a:t> </a:t>
            </a:r>
          </a:p>
          <a:p>
            <a:pPr marL="0" indent="0">
              <a:buNone/>
            </a:pPr>
            <a:endParaRPr lang="en-GB" sz="2600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600">
                <a:cs typeface="Calibri"/>
                <a:hlinkClick r:id="rId8"/>
              </a:rPr>
              <a:t>Student accommodation FAQs</a:t>
            </a:r>
            <a:endParaRPr lang="en-GB" sz="2600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600">
              <a:cs typeface="Calibri"/>
              <a:hlinkClick r:id="rId9" invalidUrl="http://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600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3100">
              <a:cs typeface="Calibri" panose="020F0502020204030204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3300">
              <a:cs typeface="Calibri" panose="020F0502020204030204"/>
              <a:hlinkClick r:id="rId6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3300">
              <a:cs typeface="Calibri" panose="020F0502020204030204"/>
            </a:endParaRPr>
          </a:p>
          <a:p>
            <a:pPr marL="0" indent="0">
              <a:buNone/>
            </a:pPr>
            <a:endParaRPr lang="en-GB">
              <a:cs typeface="Calibri" panose="020F0502020204030204"/>
            </a:endParaRPr>
          </a:p>
        </p:txBody>
      </p:sp>
      <p:sp>
        <p:nvSpPr>
          <p:cNvPr id="6" name="AutoShape 2" descr="https://www.st-andrews.ac.uk/imagebank/imu.php?request=multimedia&amp;irn=214762&amp;bestfit=yes&amp;width=300&amp;height=300&amp;format=jpeg">
            <a:extLst>
              <a:ext uri="{FF2B5EF4-FFF2-40B4-BE49-F238E27FC236}">
                <a16:creationId xmlns:a16="http://schemas.microsoft.com/office/drawing/2014/main" id="{276DD0B0-C693-4CB2-8B8E-1EC0262A71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A2FBF1-7107-42B1-B00D-8EF1A4BD389F}"/>
              </a:ext>
            </a:extLst>
          </p:cNvPr>
          <p:cNvSpPr txBox="1"/>
          <p:nvPr/>
        </p:nvSpPr>
        <p:spPr>
          <a:xfrm>
            <a:off x="568032" y="5361709"/>
            <a:ext cx="332509" cy="5680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pic>
        <p:nvPicPr>
          <p:cNvPr id="7" name="Picture 6" descr="A group of people walking in front of David Russell Apartments, student accommodation">
            <a:extLst>
              <a:ext uri="{FF2B5EF4-FFF2-40B4-BE49-F238E27FC236}">
                <a16:creationId xmlns:a16="http://schemas.microsoft.com/office/drawing/2014/main" id="{6B244F37-6788-9748-E98B-BCBB3E3771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73042" y="1895798"/>
            <a:ext cx="2743200" cy="1542403"/>
          </a:xfrm>
          <a:prstGeom prst="rect">
            <a:avLst/>
          </a:prstGeom>
        </p:spPr>
      </p:pic>
      <p:pic>
        <p:nvPicPr>
          <p:cNvPr id="8" name="Picture 7" descr="St Salvator's halls of residence which is a large building with a tree in front of it&#10;&#10;">
            <a:extLst>
              <a:ext uri="{FF2B5EF4-FFF2-40B4-BE49-F238E27FC236}">
                <a16:creationId xmlns:a16="http://schemas.microsoft.com/office/drawing/2014/main" id="{A457DAED-C39B-FDB6-EBF1-5EBC433215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65344" y="3822364"/>
            <a:ext cx="2743200" cy="154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54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54BD0-17F0-4EFB-804A-3561127E5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Accommodation Essentials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655B9-7FCF-423C-89B5-AE6F29017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989" y="1763166"/>
            <a:ext cx="6893999" cy="4192562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/>
              <a:t>Residence Management Team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>
              <a:cs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cs typeface="Calibri"/>
              </a:rPr>
              <a:t>Housekeeping and Porter Team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hlinkClick r:id="rId3"/>
              </a:rPr>
              <a:t>Wardennial Team</a:t>
            </a:r>
            <a:endParaRPr lang="en-GB"/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/>
              <a:t>Chef Manager and Catering Team</a:t>
            </a:r>
            <a:endParaRPr lang="en-GB">
              <a:cs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>
              <a:cs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>
                <a:cs typeface="Calibri"/>
              </a:rPr>
              <a:t>Senior Student and Hall Committee 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Communal areas</a:t>
            </a:r>
          </a:p>
          <a:p>
            <a:pPr>
              <a:buFont typeface="Arial" panose="020B0604020202020204" pitchFamily="34" charset="0"/>
              <a:buChar char="•"/>
            </a:pPr>
            <a:endParaRPr lang="en-GB"/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Shared living basics</a:t>
            </a:r>
          </a:p>
          <a:p>
            <a:pPr>
              <a:buFont typeface="Arial" panose="020B0604020202020204" pitchFamily="34" charset="0"/>
              <a:buChar char="•"/>
            </a:pPr>
            <a:endParaRPr lang="en-GB"/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The working of a hall</a:t>
            </a:r>
          </a:p>
          <a:p>
            <a:endParaRPr lang="en-GB"/>
          </a:p>
        </p:txBody>
      </p:sp>
      <p:pic>
        <p:nvPicPr>
          <p:cNvPr id="5" name="Picture 4" descr="Image of John Burnett hall. An older building facing a main road. " title="John Burnett hall">
            <a:extLst>
              <a:ext uri="{FF2B5EF4-FFF2-40B4-BE49-F238E27FC236}">
                <a16:creationId xmlns:a16="http://schemas.microsoft.com/office/drawing/2014/main" id="{6ACFCA7C-9000-46D2-826A-CE23C4D6F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1707" y="743459"/>
            <a:ext cx="3058987" cy="2298837"/>
          </a:xfrm>
          <a:prstGeom prst="rect">
            <a:avLst/>
          </a:prstGeom>
        </p:spPr>
      </p:pic>
      <p:pic>
        <p:nvPicPr>
          <p:cNvPr id="6" name="Picture 5" descr="David Russell Apartment&#10;&#10;Image of DRA hall, with trees and a path in front.">
            <a:extLst>
              <a:ext uri="{FF2B5EF4-FFF2-40B4-BE49-F238E27FC236}">
                <a16:creationId xmlns:a16="http://schemas.microsoft.com/office/drawing/2014/main" id="{4F93D8E2-3E90-40CC-AD9F-4B8C52A65D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11" r="-1" b="-1"/>
          <a:stretch/>
        </p:blipFill>
        <p:spPr>
          <a:xfrm>
            <a:off x="6094725" y="3424268"/>
            <a:ext cx="2930237" cy="246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14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hlinkClick r:id="rId3"/>
              </a:rPr>
              <a:t>Orientation Essentials</a:t>
            </a:r>
            <a:endParaRPr lang="en-GB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50473"/>
            <a:ext cx="5181600" cy="3463636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What is orientation?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Who can help me?</a:t>
            </a:r>
            <a:endParaRPr lang="en-GB" dirty="0">
              <a:cs typeface="Calibri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Peer orienteer support</a:t>
            </a:r>
            <a:endParaRPr lang="en-GB" dirty="0">
              <a:cs typeface="Calibri"/>
            </a:endParaRPr>
          </a:p>
          <a:p>
            <a:pPr>
              <a:lnSpc>
                <a:spcPct val="120000"/>
              </a:lnSpc>
              <a:buFont typeface="Courier New" panose="02070309020205020404" pitchFamily="49" charset="0"/>
              <a:buChar char="o"/>
            </a:pPr>
            <a:endParaRPr lang="en-GB"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>
              <a:cs typeface="Calibri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>
              <a:cs typeface="Calibri" panose="020F0502020204030204"/>
            </a:endParaRPr>
          </a:p>
        </p:txBody>
      </p:sp>
      <p:pic>
        <p:nvPicPr>
          <p:cNvPr id="4" name="Picture 3" descr="Orientation - University of St Andrews">
            <a:extLst>
              <a:ext uri="{FF2B5EF4-FFF2-40B4-BE49-F238E27FC236}">
                <a16:creationId xmlns:a16="http://schemas.microsoft.com/office/drawing/2014/main" id="{9918426B-4AF4-0064-0A58-9B6A38FD6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777" y="1923975"/>
            <a:ext cx="5516379" cy="234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70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49FBA-3284-4E82-976D-49E955B27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hlinkClick r:id="rId3"/>
              </a:rPr>
              <a:t>Matriculation</a:t>
            </a:r>
            <a:endParaRPr lang="en-GB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3A7C7-1BE5-4F96-8B38-0BB11CDC8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971" y="1725692"/>
            <a:ext cx="7062056" cy="4180069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GB"/>
              <a:t>What is matriculation?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Matriculation process</a:t>
            </a:r>
            <a:endParaRPr lang="en-GB">
              <a:cs typeface="Calibri"/>
            </a:endParaRPr>
          </a:p>
          <a:p>
            <a:pPr marL="0" indent="0">
              <a:buNone/>
            </a:pPr>
            <a:endParaRPr lang="en-GB"/>
          </a:p>
          <a:p>
            <a:r>
              <a:rPr lang="en-GB"/>
              <a:t>Matriculation event – </a:t>
            </a:r>
            <a:r>
              <a:rPr lang="en-GB">
                <a:hlinkClick r:id="rId4"/>
              </a:rPr>
              <a:t>Gateway building</a:t>
            </a:r>
            <a:endParaRPr lang="en-GB">
              <a:cs typeface="Calibri"/>
              <a:hlinkClick r:id="rId4"/>
            </a:endParaRPr>
          </a:p>
          <a:p>
            <a:endParaRPr lang="en-GB">
              <a:cs typeface="Calibri" panose="020F0502020204030204"/>
            </a:endParaRPr>
          </a:p>
          <a:p>
            <a:r>
              <a:rPr lang="en-GB">
                <a:cs typeface="Calibri" panose="020F0502020204030204"/>
                <a:hlinkClick r:id="rId5"/>
              </a:rPr>
              <a:t>Online matriculation element</a:t>
            </a:r>
            <a:endParaRPr lang="en-GB">
              <a:cs typeface="Calibri" panose="020F0502020204030204"/>
            </a:endParaRPr>
          </a:p>
          <a:p>
            <a:endParaRPr lang="en-GB">
              <a:cs typeface="Calibri" panose="020F0502020204030204"/>
            </a:endParaRPr>
          </a:p>
          <a:p>
            <a:r>
              <a:rPr lang="en-GB">
                <a:cs typeface="Calibri" panose="020F0502020204030204"/>
                <a:hlinkClick r:id="rId6"/>
              </a:rPr>
              <a:t>Advising</a:t>
            </a:r>
          </a:p>
          <a:p>
            <a:endParaRPr lang="en-GB">
              <a:cs typeface="Calibri" panose="020F0502020204030204"/>
            </a:endParaRPr>
          </a:p>
          <a:p>
            <a:r>
              <a:rPr lang="en-GB">
                <a:cs typeface="Calibri" panose="020F0502020204030204"/>
              </a:rPr>
              <a:t>Core student training</a:t>
            </a:r>
          </a:p>
          <a:p>
            <a:pPr marL="0" indent="0">
              <a:buNone/>
            </a:pPr>
            <a:endParaRPr lang="en-GB">
              <a:cs typeface="Calibri" panose="020F0502020204030204"/>
            </a:endParaRPr>
          </a:p>
          <a:p>
            <a:pPr marL="0" indent="0">
              <a:buNone/>
            </a:pPr>
            <a:endParaRPr lang="en-GB">
              <a:cs typeface="Calibri" panose="020F0502020204030204"/>
            </a:endParaRPr>
          </a:p>
        </p:txBody>
      </p:sp>
      <p:pic>
        <p:nvPicPr>
          <p:cNvPr id="4" name="Picture 3" descr="A building with a circular entrance, the Gateway building.">
            <a:extLst>
              <a:ext uri="{FF2B5EF4-FFF2-40B4-BE49-F238E27FC236}">
                <a16:creationId xmlns:a16="http://schemas.microsoft.com/office/drawing/2014/main" id="{5EF9CDEF-004B-9197-6F3E-D903F4EB33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5241" y="853031"/>
            <a:ext cx="3200220" cy="240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50722"/>
      </p:ext>
    </p:extLst>
  </p:cSld>
  <p:clrMapOvr>
    <a:masterClrMapping/>
  </p:clrMapOvr>
</p:sld>
</file>

<file path=ppt/theme/theme1.xml><?xml version="1.0" encoding="utf-8"?>
<a:theme xmlns:a="http://schemas.openxmlformats.org/drawingml/2006/main" name="Student Services Templat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Uni powerpoint theme">
  <a:themeElements>
    <a:clrScheme name="University of St Andrews 1">
      <a:dk1>
        <a:srgbClr val="202024"/>
      </a:dk1>
      <a:lt1>
        <a:srgbClr val="FFFFFF"/>
      </a:lt1>
      <a:dk2>
        <a:srgbClr val="6A6A6B"/>
      </a:dk2>
      <a:lt2>
        <a:srgbClr val="F0F0F0"/>
      </a:lt2>
      <a:accent1>
        <a:srgbClr val="00539B"/>
      </a:accent1>
      <a:accent2>
        <a:srgbClr val="C22A22"/>
      </a:accent2>
      <a:accent3>
        <a:srgbClr val="F4C900"/>
      </a:accent3>
      <a:accent4>
        <a:srgbClr val="1B74C3"/>
      </a:accent4>
      <a:accent5>
        <a:srgbClr val="608738"/>
      </a:accent5>
      <a:accent6>
        <a:srgbClr val="785596"/>
      </a:accent6>
      <a:hlink>
        <a:srgbClr val="004077"/>
      </a:hlink>
      <a:folHlink>
        <a:srgbClr val="1B74C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ty of St Andrews" id="{9F2FFB2B-CBA0-6442-B6E2-B406182147C6}" vid="{4AE9A99B-60C5-F14D-A0E8-157FA40E57D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9BE9DAB-AE60-4F73-8A00-37D1E8C9AB45}">
  <we:reference id="wa104380169" version="1.1.0.0" store="en-US" storeType="OMEX"/>
  <we:alternateReferences>
    <we:reference id="WA104380169" version="1.1.0.0" store="WA104380169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F73C2EBC5C45438C327B00D3E7CDAF" ma:contentTypeVersion="18" ma:contentTypeDescription="Create a new document." ma:contentTypeScope="" ma:versionID="4624d0bbd93ada73d66cbba664e664d1">
  <xsd:schema xmlns:xsd="http://www.w3.org/2001/XMLSchema" xmlns:xs="http://www.w3.org/2001/XMLSchema" xmlns:p="http://schemas.microsoft.com/office/2006/metadata/properties" xmlns:ns2="32be163c-959c-427b-bf3e-aab2d0fb29f3" xmlns:ns3="4dd45b7a-4d4f-4dbf-869e-48bffa4210ee" xmlns:ns4="12c1d019-452c-4f5f-9397-ffc6d392f7a1" targetNamespace="http://schemas.microsoft.com/office/2006/metadata/properties" ma:root="true" ma:fieldsID="e5bf1e2fd00c586b422576839f295ed1" ns2:_="" ns3:_="" ns4:_="">
    <xsd:import namespace="32be163c-959c-427b-bf3e-aab2d0fb29f3"/>
    <xsd:import namespace="4dd45b7a-4d4f-4dbf-869e-48bffa4210ee"/>
    <xsd:import namespace="12c1d019-452c-4f5f-9397-ffc6d392f7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be163c-959c-427b-bf3e-aab2d0fb29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0da81f9-6af2-4f4e-af6b-6c9f66f5c4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d45b7a-4d4f-4dbf-869e-48bffa4210e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c1d019-452c-4f5f-9397-ffc6d392f7a1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c24e6b36-36f9-45cb-9747-bbc47bb068d9}" ma:internalName="TaxCatchAll" ma:showField="CatchAllData" ma:web="4dd45b7a-4d4f-4dbf-869e-48bffa4210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c1d019-452c-4f5f-9397-ffc6d392f7a1" xsi:nil="true"/>
    <lcf76f155ced4ddcb4097134ff3c332f xmlns="32be163c-959c-427b-bf3e-aab2d0fb29f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DC764A-E751-40F9-BDF2-118970FC969A}">
  <ds:schemaRefs>
    <ds:schemaRef ds:uri="12c1d019-452c-4f5f-9397-ffc6d392f7a1"/>
    <ds:schemaRef ds:uri="32be163c-959c-427b-bf3e-aab2d0fb29f3"/>
    <ds:schemaRef ds:uri="4dd45b7a-4d4f-4dbf-869e-48bffa4210e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BF72D6C-5E57-40E2-92A3-B7E66F9929BA}">
  <ds:schemaRefs>
    <ds:schemaRef ds:uri="12c1d019-452c-4f5f-9397-ffc6d392f7a1"/>
    <ds:schemaRef ds:uri="32be163c-959c-427b-bf3e-aab2d0fb29f3"/>
    <ds:schemaRef ds:uri="4dd45b7a-4d4f-4dbf-869e-48bffa4210e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F43D4BD-92A3-44DD-A8B1-6C6D09792F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15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Student Services Template Slides</vt:lpstr>
      <vt:lpstr>Custom Design</vt:lpstr>
      <vt:lpstr>Uni powerpoint theme</vt:lpstr>
      <vt:lpstr>Entrant Essentials 1: Arriving to the University of St Andrews</vt:lpstr>
      <vt:lpstr>Student Services Disability Team</vt:lpstr>
      <vt:lpstr>Making Contact with the Disability Team</vt:lpstr>
      <vt:lpstr>What to expect when you meet with us</vt:lpstr>
      <vt:lpstr>Student Services</vt:lpstr>
      <vt:lpstr>Planning your arrival</vt:lpstr>
      <vt:lpstr>Accommodation Essentials</vt:lpstr>
      <vt:lpstr>Orientation Essentials</vt:lpstr>
      <vt:lpstr>Matriculation</vt:lpstr>
      <vt:lpstr>Student Union, Freshers’ Fayre and Events</vt:lpstr>
      <vt:lpstr>Mentoring and Peer Support</vt:lpstr>
      <vt:lpstr>Communication with parents</vt:lpstr>
      <vt:lpstr>Some things to consider before you arrive</vt:lpstr>
      <vt:lpstr>Any questions?</vt:lpstr>
      <vt:lpstr>Thank you for joining 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Entrant Essentials 1: Arriving to the University of St Andrews</dc:title>
  <dc:creator>Kate Leavy</dc:creator>
  <cp:revision>134</cp:revision>
  <dcterms:created xsi:type="dcterms:W3CDTF">2019-08-08T14:42:13Z</dcterms:created>
  <dcterms:modified xsi:type="dcterms:W3CDTF">2024-08-22T15:07:37Z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0x010100E2F73C2EBC5C45438C327B00D3E7CDAF</vt:lpwstr>
  </property>
  <property fmtid="{D5CDD505-2E9C-101B-9397-08002B2CF9AE}" pid="3" name="MediaServiceImageTags">
    <vt:lpwstr/>
  </property>
</Properties>
</file>